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6"/>
  </p:notesMasterIdLst>
  <p:sldIdLst>
    <p:sldId id="256" r:id="rId2"/>
    <p:sldId id="257" r:id="rId3"/>
    <p:sldId id="258" r:id="rId4"/>
    <p:sldId id="259" r:id="rId5"/>
    <p:sldId id="260" r:id="rId6"/>
    <p:sldId id="261" r:id="rId7"/>
    <p:sldId id="262" r:id="rId8"/>
    <p:sldId id="263" r:id="rId9"/>
    <p:sldId id="264" r:id="rId10"/>
    <p:sldId id="296" r:id="rId11"/>
    <p:sldId id="265" r:id="rId12"/>
    <p:sldId id="266" r:id="rId13"/>
    <p:sldId id="267" r:id="rId14"/>
    <p:sldId id="268" r:id="rId15"/>
    <p:sldId id="269" r:id="rId16"/>
    <p:sldId id="270" r:id="rId17"/>
    <p:sldId id="271" r:id="rId18"/>
    <p:sldId id="272" r:id="rId19"/>
    <p:sldId id="273" r:id="rId20"/>
    <p:sldId id="297"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98" r:id="rId36"/>
    <p:sldId id="288" r:id="rId37"/>
    <p:sldId id="289" r:id="rId38"/>
    <p:sldId id="290" r:id="rId39"/>
    <p:sldId id="291" r:id="rId40"/>
    <p:sldId id="292" r:id="rId41"/>
    <p:sldId id="299" r:id="rId42"/>
    <p:sldId id="293" r:id="rId43"/>
    <p:sldId id="294" r:id="rId44"/>
    <p:sldId id="295" r:id="rId45"/>
  </p:sldIdLst>
  <p:sldSz cx="18288000" cy="10287000"/>
  <p:notesSz cx="6858000" cy="9144000"/>
  <p:embeddedFontLst>
    <p:embeddedFont>
      <p:font typeface="Abhaya Libre" panose="020B0604020202020204" charset="0"/>
      <p:regular r:id="rId47"/>
      <p:bold r:id="rId48"/>
    </p:embeddedFont>
    <p:embeddedFont>
      <p:font typeface="Abhaya Libre Regular" panose="020B0604020202020204" charset="0"/>
      <p:regular r:id="rId49"/>
    </p:embeddedFont>
    <p:embeddedFont>
      <p:font typeface="Calibri" panose="020F0502020204030204" pitchFamily="34" charset="0"/>
      <p:regular r:id="rId50"/>
      <p:bold r:id="rId51"/>
      <p:italic r:id="rId52"/>
      <p:boldItalic r:id="rId5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4" roundtripDataSignature="AMtx7miVuqwi62hj/vwn2ZR4l/Sp3I+9V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3383" autoAdjust="0"/>
  </p:normalViewPr>
  <p:slideViewPr>
    <p:cSldViewPr snapToGrid="0">
      <p:cViewPr>
        <p:scale>
          <a:sx n="40" d="100"/>
          <a:sy n="40" d="100"/>
        </p:scale>
        <p:origin x="1661" y="118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1.fntdata"/><Relationship Id="rId50" Type="http://schemas.openxmlformats.org/officeDocument/2006/relationships/font" Target="fonts/font4.fntdata"/><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7.fntdata"/><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3.fntdata"/><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2.fntdata"/><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font" Target="fonts/font5.fntdata"/><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g1c08aab1bd7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46" name="Google Shape;246;g1c08aab1bd7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525058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g1c0d571eb8a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63" name="Google Shape;263;g1c0d571eb8a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g1c0d571eb8a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76" name="Google Shape;276;g1c0d571eb8a_0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g1c0d571eb8a_0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90" name="Google Shape;290;g1c0d571eb8a_0_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g1c0d571eb8a_0_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02" name="Google Shape;302;g1c0d571eb8a_0_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14" name="Google Shape;314;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g1c0d571eb8a_0_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26" name="Google Shape;326;g1c0d571eb8a_0_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g1c0d571eb8a_0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38" name="Google Shape;338;g1c0d571eb8a_0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48" name="Google Shape;348;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g1c0d571eb8a_0_1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61" name="Google Shape;361;g1c0d571eb8a_0_1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94" name="Google Shape;9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g1c0d571eb8a_0_1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61" name="Google Shape;361;g1c0d571eb8a_0_1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042985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g1c0d571eb8a_0_1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73" name="Google Shape;373;g1c0d571eb8a_0_1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g1c0d571eb8a_0_1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85" name="Google Shape;385;g1c0d571eb8a_0_1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g1c0d571eb8a_0_1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97" name="Google Shape;397;g1c0d571eb8a_0_1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g1c0d571eb8a_0_1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418" name="Google Shape;418;g1c0d571eb8a_0_1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g1c0d571eb8a_0_2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430" name="Google Shape;430;g1c0d571eb8a_0_2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g1c0d571eb8a_0_2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442" name="Google Shape;442;g1c0d571eb8a_0_2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2"/>
        <p:cNvGrpSpPr/>
        <p:nvPr/>
      </p:nvGrpSpPr>
      <p:grpSpPr>
        <a:xfrm>
          <a:off x="0" y="0"/>
          <a:ext cx="0" cy="0"/>
          <a:chOff x="0" y="0"/>
          <a:chExt cx="0" cy="0"/>
        </a:xfrm>
      </p:grpSpPr>
      <p:sp>
        <p:nvSpPr>
          <p:cNvPr id="453" name="Google Shape;453;g1c0d571eb8a_0_2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454" name="Google Shape;454;g1c0d571eb8a_0_2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
        <p:cNvGrpSpPr/>
        <p:nvPr/>
      </p:nvGrpSpPr>
      <p:grpSpPr>
        <a:xfrm>
          <a:off x="0" y="0"/>
          <a:ext cx="0" cy="0"/>
          <a:chOff x="0" y="0"/>
          <a:chExt cx="0" cy="0"/>
        </a:xfrm>
      </p:grpSpPr>
      <p:sp>
        <p:nvSpPr>
          <p:cNvPr id="471" name="Google Shape;471;g1c0d571eb8a_0_2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472" name="Google Shape;472;g1c0d571eb8a_0_2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8"/>
        <p:cNvGrpSpPr/>
        <p:nvPr/>
      </p:nvGrpSpPr>
      <p:grpSpPr>
        <a:xfrm>
          <a:off x="0" y="0"/>
          <a:ext cx="0" cy="0"/>
          <a:chOff x="0" y="0"/>
          <a:chExt cx="0" cy="0"/>
        </a:xfrm>
      </p:grpSpPr>
      <p:sp>
        <p:nvSpPr>
          <p:cNvPr id="489" name="Google Shape;489;g1c0d571eb8a_0_2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490" name="Google Shape;490;g1c0d571eb8a_0_2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15" name="Google Shape;11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6"/>
        <p:cNvGrpSpPr/>
        <p:nvPr/>
      </p:nvGrpSpPr>
      <p:grpSpPr>
        <a:xfrm>
          <a:off x="0" y="0"/>
          <a:ext cx="0" cy="0"/>
          <a:chOff x="0" y="0"/>
          <a:chExt cx="0" cy="0"/>
        </a:xfrm>
      </p:grpSpPr>
      <p:sp>
        <p:nvSpPr>
          <p:cNvPr id="507" name="Google Shape;507;g1c0d571eb8a_0_3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508" name="Google Shape;508;g1c0d571eb8a_0_3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8"/>
        <p:cNvGrpSpPr/>
        <p:nvPr/>
      </p:nvGrpSpPr>
      <p:grpSpPr>
        <a:xfrm>
          <a:off x="0" y="0"/>
          <a:ext cx="0" cy="0"/>
          <a:chOff x="0" y="0"/>
          <a:chExt cx="0" cy="0"/>
        </a:xfrm>
      </p:grpSpPr>
      <p:sp>
        <p:nvSpPr>
          <p:cNvPr id="519" name="Google Shape;519;g1c0d571eb8a_0_3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520" name="Google Shape;520;g1c0d571eb8a_0_3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0"/>
        <p:cNvGrpSpPr/>
        <p:nvPr/>
      </p:nvGrpSpPr>
      <p:grpSpPr>
        <a:xfrm>
          <a:off x="0" y="0"/>
          <a:ext cx="0" cy="0"/>
          <a:chOff x="0" y="0"/>
          <a:chExt cx="0" cy="0"/>
        </a:xfrm>
      </p:grpSpPr>
      <p:sp>
        <p:nvSpPr>
          <p:cNvPr id="531" name="Google Shape;531;g1c0d571eb8a_0_3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532" name="Google Shape;532;g1c0d571eb8a_0_3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8"/>
        <p:cNvGrpSpPr/>
        <p:nvPr/>
      </p:nvGrpSpPr>
      <p:grpSpPr>
        <a:xfrm>
          <a:off x="0" y="0"/>
          <a:ext cx="0" cy="0"/>
          <a:chOff x="0" y="0"/>
          <a:chExt cx="0" cy="0"/>
        </a:xfrm>
      </p:grpSpPr>
      <p:sp>
        <p:nvSpPr>
          <p:cNvPr id="549" name="Google Shape;549;g1c0d571eb8a_0_3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550" name="Google Shape;550;g1c0d571eb8a_0_3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0"/>
        <p:cNvGrpSpPr/>
        <p:nvPr/>
      </p:nvGrpSpPr>
      <p:grpSpPr>
        <a:xfrm>
          <a:off x="0" y="0"/>
          <a:ext cx="0" cy="0"/>
          <a:chOff x="0" y="0"/>
          <a:chExt cx="0" cy="0"/>
        </a:xfrm>
      </p:grpSpPr>
      <p:sp>
        <p:nvSpPr>
          <p:cNvPr id="561" name="Google Shape;561;g1c0d571eb8a_0_3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562" name="Google Shape;562;g1c0d571eb8a_0_3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0"/>
        <p:cNvGrpSpPr/>
        <p:nvPr/>
      </p:nvGrpSpPr>
      <p:grpSpPr>
        <a:xfrm>
          <a:off x="0" y="0"/>
          <a:ext cx="0" cy="0"/>
          <a:chOff x="0" y="0"/>
          <a:chExt cx="0" cy="0"/>
        </a:xfrm>
      </p:grpSpPr>
      <p:sp>
        <p:nvSpPr>
          <p:cNvPr id="561" name="Google Shape;561;g1c0d571eb8a_0_3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562" name="Google Shape;562;g1c0d571eb8a_0_3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5834055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7"/>
        <p:cNvGrpSpPr/>
        <p:nvPr/>
      </p:nvGrpSpPr>
      <p:grpSpPr>
        <a:xfrm>
          <a:off x="0" y="0"/>
          <a:ext cx="0" cy="0"/>
          <a:chOff x="0" y="0"/>
          <a:chExt cx="0" cy="0"/>
        </a:xfrm>
      </p:grpSpPr>
      <p:sp>
        <p:nvSpPr>
          <p:cNvPr id="578" name="Google Shape;578;g1c0d571eb8a_0_3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579" name="Google Shape;579;g1c0d571eb8a_0_3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5"/>
        <p:cNvGrpSpPr/>
        <p:nvPr/>
      </p:nvGrpSpPr>
      <p:grpSpPr>
        <a:xfrm>
          <a:off x="0" y="0"/>
          <a:ext cx="0" cy="0"/>
          <a:chOff x="0" y="0"/>
          <a:chExt cx="0" cy="0"/>
        </a:xfrm>
      </p:grpSpPr>
      <p:sp>
        <p:nvSpPr>
          <p:cNvPr id="596" name="Google Shape;596;g1c0d571eb8a_0_4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597" name="Google Shape;597;g1c0d571eb8a_0_4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7"/>
        <p:cNvGrpSpPr/>
        <p:nvPr/>
      </p:nvGrpSpPr>
      <p:grpSpPr>
        <a:xfrm>
          <a:off x="0" y="0"/>
          <a:ext cx="0" cy="0"/>
          <a:chOff x="0" y="0"/>
          <a:chExt cx="0" cy="0"/>
        </a:xfrm>
      </p:grpSpPr>
      <p:sp>
        <p:nvSpPr>
          <p:cNvPr id="608" name="Google Shape;608;g1c0d571eb8a_0_4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609" name="Google Shape;609;g1c0d571eb8a_0_4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4"/>
        <p:cNvGrpSpPr/>
        <p:nvPr/>
      </p:nvGrpSpPr>
      <p:grpSpPr>
        <a:xfrm>
          <a:off x="0" y="0"/>
          <a:ext cx="0" cy="0"/>
          <a:chOff x="0" y="0"/>
          <a:chExt cx="0" cy="0"/>
        </a:xfrm>
      </p:grpSpPr>
      <p:sp>
        <p:nvSpPr>
          <p:cNvPr id="625" name="Google Shape;625;g1c0d571eb8a_0_4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626" name="Google Shape;626;g1c0d571eb8a_0_4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32" name="Google Shape;132;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2"/>
        <p:cNvGrpSpPr/>
        <p:nvPr/>
      </p:nvGrpSpPr>
      <p:grpSpPr>
        <a:xfrm>
          <a:off x="0" y="0"/>
          <a:ext cx="0" cy="0"/>
          <a:chOff x="0" y="0"/>
          <a:chExt cx="0" cy="0"/>
        </a:xfrm>
      </p:grpSpPr>
      <p:sp>
        <p:nvSpPr>
          <p:cNvPr id="643" name="Google Shape;643;g1c0d571eb8a_0_4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644" name="Google Shape;644;g1c0d571eb8a_0_4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2"/>
        <p:cNvGrpSpPr/>
        <p:nvPr/>
      </p:nvGrpSpPr>
      <p:grpSpPr>
        <a:xfrm>
          <a:off x="0" y="0"/>
          <a:ext cx="0" cy="0"/>
          <a:chOff x="0" y="0"/>
          <a:chExt cx="0" cy="0"/>
        </a:xfrm>
      </p:grpSpPr>
      <p:sp>
        <p:nvSpPr>
          <p:cNvPr id="643" name="Google Shape;643;g1c0d571eb8a_0_4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644" name="Google Shape;644;g1c0d571eb8a_0_4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9966616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9"/>
        <p:cNvGrpSpPr/>
        <p:nvPr/>
      </p:nvGrpSpPr>
      <p:grpSpPr>
        <a:xfrm>
          <a:off x="0" y="0"/>
          <a:ext cx="0" cy="0"/>
          <a:chOff x="0" y="0"/>
          <a:chExt cx="0" cy="0"/>
        </a:xfrm>
      </p:grpSpPr>
      <p:sp>
        <p:nvSpPr>
          <p:cNvPr id="660" name="Google Shape;660;g1c0d571eb8a_0_4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661" name="Google Shape;661;g1c0d571eb8a_0_4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0"/>
        <p:cNvGrpSpPr/>
        <p:nvPr/>
      </p:nvGrpSpPr>
      <p:grpSpPr>
        <a:xfrm>
          <a:off x="0" y="0"/>
          <a:ext cx="0" cy="0"/>
          <a:chOff x="0" y="0"/>
          <a:chExt cx="0" cy="0"/>
        </a:xfrm>
      </p:grpSpPr>
      <p:sp>
        <p:nvSpPr>
          <p:cNvPr id="671" name="Google Shape;671;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672" name="Google Shape;672;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5"/>
        <p:cNvGrpSpPr/>
        <p:nvPr/>
      </p:nvGrpSpPr>
      <p:grpSpPr>
        <a:xfrm>
          <a:off x="0" y="0"/>
          <a:ext cx="0" cy="0"/>
          <a:chOff x="0" y="0"/>
          <a:chExt cx="0" cy="0"/>
        </a:xfrm>
      </p:grpSpPr>
      <p:sp>
        <p:nvSpPr>
          <p:cNvPr id="686" name="Google Shape;686;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687" name="Google Shape;687;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80" name="Google Shape;180;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04" name="Google Shape;204;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g1c08aab1bd7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17" name="Google Shape;217;g1c08aab1bd7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30" name="Google Shape;230;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g1c08aab1bd7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46" name="Google Shape;246;g1c08aab1bd7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2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13" name="Google Shape;13;p2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14" name="Google Shape;14;p2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3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37"/>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1" name="Google Shape;71;p3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72" name="Google Shape;72;p3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73" name="Google Shape;73;p3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38"/>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38"/>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7" name="Google Shape;77;p3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78" name="Google Shape;78;p3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79" name="Google Shape;79;p3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9"/>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9"/>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8" name="Google Shape;18;p2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19" name="Google Shape;19;p2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20" name="Google Shape;20;p2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3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30"/>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4" name="Google Shape;24;p3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25" name="Google Shape;25;p3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26" name="Google Shape;26;p3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31"/>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31"/>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0" name="Google Shape;30;p3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31" name="Google Shape;31;p3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32" name="Google Shape;32;p3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3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32"/>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6" name="Google Shape;36;p32"/>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7" name="Google Shape;37;p3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38" name="Google Shape;38;p3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39" name="Google Shape;39;p3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3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33"/>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3" name="Google Shape;43;p33"/>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4" name="Google Shape;44;p33"/>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5" name="Google Shape;45;p33"/>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6" name="Google Shape;46;p3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47" name="Google Shape;47;p3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48" name="Google Shape;48;p3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3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3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52" name="Google Shape;52;p3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53" name="Google Shape;53;p3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35"/>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35"/>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57" name="Google Shape;57;p35"/>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58" name="Google Shape;58;p3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59" name="Google Shape;59;p3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60" name="Google Shape;60;p3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36"/>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36"/>
          <p:cNvSpPr>
            <a:spLocks noGrp="1"/>
          </p:cNvSpPr>
          <p:nvPr>
            <p:ph type="pic" idx="2"/>
          </p:nvPr>
        </p:nvSpPr>
        <p:spPr>
          <a:xfrm>
            <a:off x="1792288" y="612775"/>
            <a:ext cx="5486400" cy="4114800"/>
          </a:xfrm>
          <a:prstGeom prst="rect">
            <a:avLst/>
          </a:prstGeom>
          <a:noFill/>
          <a:ln>
            <a:noFill/>
          </a:ln>
        </p:spPr>
      </p:sp>
      <p:sp>
        <p:nvSpPr>
          <p:cNvPr id="64" name="Google Shape;64;p36"/>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5" name="Google Shape;65;p3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66" name="Google Shape;66;p3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67" name="Google Shape;67;p3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2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27"/>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2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9" name="Google Shape;9;p2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10" name="Google Shape;10;p2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openxmlformats.org/officeDocument/2006/relationships/hyperlink" Target="https://urbanore.com/" TargetMode="External"/><Relationship Id="rId3" Type="http://schemas.openxmlformats.org/officeDocument/2006/relationships/image" Target="../media/image2.png"/><Relationship Id="rId7" Type="http://schemas.openxmlformats.org/officeDocument/2006/relationships/image" Target="../media/image39.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4.png"/><Relationship Id="rId11" Type="http://schemas.openxmlformats.org/officeDocument/2006/relationships/image" Target="../media/image7.png"/><Relationship Id="rId5" Type="http://schemas.openxmlformats.org/officeDocument/2006/relationships/image" Target="../media/image6.png"/><Relationship Id="rId10" Type="http://schemas.microsoft.com/office/2007/relationships/hdphoto" Target="../media/hdphoto1.wdp"/><Relationship Id="rId4" Type="http://schemas.openxmlformats.org/officeDocument/2006/relationships/image" Target="../media/image10.png"/><Relationship Id="rId9" Type="http://schemas.openxmlformats.org/officeDocument/2006/relationships/image" Target="../media/image40.png"/></Relationships>
</file>

<file path=ppt/slides/_rels/slide1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41.png"/><Relationship Id="rId7" Type="http://schemas.openxmlformats.org/officeDocument/2006/relationships/hyperlink" Target="https://zerowastehome.com/" TargetMode="External"/><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10.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8" Type="http://schemas.openxmlformats.org/officeDocument/2006/relationships/hyperlink" Target="https://www.zerowaste.com/blog/tips-office-zero-waste/" TargetMode="External"/><Relationship Id="rId3" Type="http://schemas.openxmlformats.org/officeDocument/2006/relationships/image" Target="../media/image2.png"/><Relationship Id="rId7" Type="http://schemas.openxmlformats.org/officeDocument/2006/relationships/image" Target="../media/image42.jp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6.png"/><Relationship Id="rId4" Type="http://schemas.openxmlformats.org/officeDocument/2006/relationships/image" Target="../media/image10.png"/><Relationship Id="rId9" Type="http://schemas.openxmlformats.org/officeDocument/2006/relationships/image" Target="../media/image7.png"/></Relationships>
</file>

<file path=ppt/slides/_rels/slide13.xml.rels><?xml version="1.0" encoding="UTF-8" standalone="yes"?>
<Relationships xmlns="http://schemas.openxmlformats.org/package/2006/relationships"><Relationship Id="rId8" Type="http://schemas.openxmlformats.org/officeDocument/2006/relationships/image" Target="../media/image43.jpg"/><Relationship Id="rId3" Type="http://schemas.openxmlformats.org/officeDocument/2006/relationships/image" Target="../media/image2.png"/><Relationship Id="rId7" Type="http://schemas.openxmlformats.org/officeDocument/2006/relationships/hyperlink" Target="http://www.youtube.com/watch?v=_mHsLCb7gSI" TargetMode="External"/><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6.png"/><Relationship Id="rId4" Type="http://schemas.openxmlformats.org/officeDocument/2006/relationships/image" Target="../media/image10.png"/><Relationship Id="rId9" Type="http://schemas.openxmlformats.org/officeDocument/2006/relationships/image" Target="../media/image7.png"/></Relationships>
</file>

<file path=ppt/slides/_rels/slide1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44.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hyperlink" Target="https://wrwcanada.com/en/get-involved/resources/plastics-themed-resources/plastic-facts" TargetMode="External"/><Relationship Id="rId5" Type="http://schemas.openxmlformats.org/officeDocument/2006/relationships/image" Target="../media/image6.png"/><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45.png"/><Relationship Id="rId5" Type="http://schemas.openxmlformats.org/officeDocument/2006/relationships/image" Target="../media/image6.png"/><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46.png"/><Relationship Id="rId5" Type="http://schemas.openxmlformats.org/officeDocument/2006/relationships/image" Target="../media/image6.png"/><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47.png"/><Relationship Id="rId5" Type="http://schemas.openxmlformats.org/officeDocument/2006/relationships/image" Target="../media/image6.png"/><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48.jpg"/><Relationship Id="rId5" Type="http://schemas.openxmlformats.org/officeDocument/2006/relationships/image" Target="../media/image6.png"/><Relationship Id="rId4" Type="http://schemas.openxmlformats.org/officeDocument/2006/relationships/image" Target="../media/image10.png"/></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49.png"/><Relationship Id="rId5" Type="http://schemas.openxmlformats.org/officeDocument/2006/relationships/image" Target="../media/image6.png"/><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10" Type="http://schemas.openxmlformats.org/officeDocument/2006/relationships/image" Target="../media/image7.png"/><Relationship Id="rId4" Type="http://schemas.openxmlformats.org/officeDocument/2006/relationships/image" Target="../media/image9.png"/><Relationship Id="rId9"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50.jpg"/><Relationship Id="rId5" Type="http://schemas.openxmlformats.org/officeDocument/2006/relationships/image" Target="../media/image6.png"/><Relationship Id="rId4" Type="http://schemas.openxmlformats.org/officeDocument/2006/relationships/image" Target="../media/image10.png"/></Relationships>
</file>

<file path=ppt/slides/_rels/slide21.xml.rels><?xml version="1.0" encoding="UTF-8" standalone="yes"?>
<Relationships xmlns="http://schemas.openxmlformats.org/package/2006/relationships"><Relationship Id="rId8" Type="http://schemas.openxmlformats.org/officeDocument/2006/relationships/image" Target="../media/image51.jpg"/><Relationship Id="rId3" Type="http://schemas.openxmlformats.org/officeDocument/2006/relationships/image" Target="../media/image2.png"/><Relationship Id="rId7" Type="http://schemas.openxmlformats.org/officeDocument/2006/relationships/hyperlink" Target="http://www.youtube.com/watch?v=2bhWOHFeyEo" TargetMode="External"/><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6.png"/><Relationship Id="rId4" Type="http://schemas.openxmlformats.org/officeDocument/2006/relationships/image" Target="../media/image10.png"/><Relationship Id="rId9" Type="http://schemas.openxmlformats.org/officeDocument/2006/relationships/image" Target="../media/image7.png"/></Relationships>
</file>

<file path=ppt/slides/_rels/slide22.xml.rels><?xml version="1.0" encoding="UTF-8" standalone="yes"?>
<Relationships xmlns="http://schemas.openxmlformats.org/package/2006/relationships"><Relationship Id="rId8" Type="http://schemas.openxmlformats.org/officeDocument/2006/relationships/hyperlink" Target="http://www.youtube.com/watch?v=_41KCtyHIfM" TargetMode="External"/><Relationship Id="rId3" Type="http://schemas.openxmlformats.org/officeDocument/2006/relationships/image" Target="../media/image2.png"/><Relationship Id="rId7" Type="http://schemas.openxmlformats.org/officeDocument/2006/relationships/hyperlink" Target="https://cupffee.me/" TargetMode="External"/><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6.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52.jpg"/></Relationships>
</file>

<file path=ppt/slides/_rels/slide2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10" Type="http://schemas.openxmlformats.org/officeDocument/2006/relationships/image" Target="../media/image7.png"/><Relationship Id="rId4" Type="http://schemas.openxmlformats.org/officeDocument/2006/relationships/image" Target="../media/image9.png"/><Relationship Id="rId9" Type="http://schemas.openxmlformats.org/officeDocument/2006/relationships/image" Target="../media/image6.png"/></Relationships>
</file>

<file path=ppt/slides/_rels/slide24.xml.rels><?xml version="1.0" encoding="UTF-8" standalone="yes"?>
<Relationships xmlns="http://schemas.openxmlformats.org/package/2006/relationships"><Relationship Id="rId8" Type="http://schemas.openxmlformats.org/officeDocument/2006/relationships/image" Target="../media/image53.jpg"/><Relationship Id="rId3" Type="http://schemas.openxmlformats.org/officeDocument/2006/relationships/image" Target="../media/image2.png"/><Relationship Id="rId7" Type="http://schemas.openxmlformats.org/officeDocument/2006/relationships/hyperlink" Target="https://www.theguardian.com/sustainable-business/2016/may/27/ikea-net-exporter-renewable-energy-2020-cop21" TargetMode="External"/><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hyperlink" Target="https://www.huffpost.com/entry/ikea-uk-sells-solar-panels-for-homes_n_5720e357e4b01a5ebde41a55" TargetMode="External"/><Relationship Id="rId5" Type="http://schemas.openxmlformats.org/officeDocument/2006/relationships/image" Target="../media/image6.png"/><Relationship Id="rId4" Type="http://schemas.openxmlformats.org/officeDocument/2006/relationships/image" Target="../media/image10.png"/><Relationship Id="rId9" Type="http://schemas.openxmlformats.org/officeDocument/2006/relationships/image" Target="../media/image7.png"/></Relationships>
</file>

<file path=ppt/slides/_rels/slide2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54.jp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hyperlink" Target="https://www.fastcompany.com/3051498/why-unilever-is-betting-big-on-sustainability" TargetMode="External"/><Relationship Id="rId5" Type="http://schemas.openxmlformats.org/officeDocument/2006/relationships/image" Target="../media/image6.png"/><Relationship Id="rId4" Type="http://schemas.openxmlformats.org/officeDocument/2006/relationships/image" Target="../media/image10.png"/></Relationships>
</file>

<file path=ppt/slides/_rels/slide2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55.jp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hyperlink" Target="https://www.eco-business.com/news/panasonic-means-business-ambitious-sustainability-targets/" TargetMode="External"/><Relationship Id="rId5" Type="http://schemas.openxmlformats.org/officeDocument/2006/relationships/image" Target="../media/image6.png"/><Relationship Id="rId4" Type="http://schemas.openxmlformats.org/officeDocument/2006/relationships/image" Target="../media/image10.png"/></Relationships>
</file>

<file path=ppt/slides/_rels/slide27.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2.png"/><Relationship Id="rId7" Type="http://schemas.openxmlformats.org/officeDocument/2006/relationships/image" Target="../media/image36.png"/><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6.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56.jpg"/></Relationships>
</file>

<file path=ppt/slides/_rels/slide28.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2.png"/><Relationship Id="rId7" Type="http://schemas.openxmlformats.org/officeDocument/2006/relationships/image" Target="../media/image36.png"/><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6.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57.png"/></Relationships>
</file>

<file path=ppt/slides/_rels/slide29.xml.rels><?xml version="1.0" encoding="UTF-8" standalone="yes"?>
<Relationships xmlns="http://schemas.openxmlformats.org/package/2006/relationships"><Relationship Id="rId8" Type="http://schemas.openxmlformats.org/officeDocument/2006/relationships/hyperlink" Target="https://www.brittonmdg.com/blog/patagonia-and-the-marketability-of-anti-materialism/" TargetMode="External"/><Relationship Id="rId13" Type="http://schemas.openxmlformats.org/officeDocument/2006/relationships/image" Target="../media/image58.png"/><Relationship Id="rId3" Type="http://schemas.openxmlformats.org/officeDocument/2006/relationships/image" Target="../media/image2.png"/><Relationship Id="rId7" Type="http://schemas.openxmlformats.org/officeDocument/2006/relationships/hyperlink" Target="https://www.latimes.com/archives/la-xpm-1995-04-11-fi-53331-story.html" TargetMode="External"/><Relationship Id="rId12" Type="http://schemas.openxmlformats.org/officeDocument/2006/relationships/image" Target="../media/image35.png"/><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image" Target="../media/image14.png"/><Relationship Id="rId11" Type="http://schemas.openxmlformats.org/officeDocument/2006/relationships/image" Target="../media/image36.png"/><Relationship Id="rId5" Type="http://schemas.openxmlformats.org/officeDocument/2006/relationships/image" Target="../media/image6.png"/><Relationship Id="rId10" Type="http://schemas.openxmlformats.org/officeDocument/2006/relationships/hyperlink" Target="https://www.newyorker.com/business/currency/patagonias-anti-growth-strategy" TargetMode="External"/><Relationship Id="rId4" Type="http://schemas.openxmlformats.org/officeDocument/2006/relationships/image" Target="../media/image10.png"/><Relationship Id="rId9" Type="http://schemas.openxmlformats.org/officeDocument/2006/relationships/hyperlink" Target="https://wornwear.patagonia.com/" TargetMode="External"/><Relationship Id="rId14" Type="http://schemas.openxmlformats.org/officeDocument/2006/relationships/image" Target="../media/image7.png"/></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5.png"/><Relationship Id="rId11" Type="http://schemas.openxmlformats.org/officeDocument/2006/relationships/image" Target="../media/image7.png"/><Relationship Id="rId5" Type="http://schemas.openxmlformats.org/officeDocument/2006/relationships/image" Target="../media/image14.png"/><Relationship Id="rId10" Type="http://schemas.openxmlformats.org/officeDocument/2006/relationships/image" Target="../media/image16.png"/><Relationship Id="rId4" Type="http://schemas.openxmlformats.org/officeDocument/2006/relationships/image" Target="../media/image3.png"/><Relationship Id="rId9" Type="http://schemas.openxmlformats.org/officeDocument/2006/relationships/image" Target="../media/image5.png"/></Relationships>
</file>

<file path=ppt/slides/_rels/slide30.xml.rels><?xml version="1.0" encoding="UTF-8" standalone="yes"?>
<Relationships xmlns="http://schemas.openxmlformats.org/package/2006/relationships"><Relationship Id="rId8" Type="http://schemas.openxmlformats.org/officeDocument/2006/relationships/hyperlink" Target="https://www.ibm.com/ibm/environment/" TargetMode="External"/><Relationship Id="rId3" Type="http://schemas.openxmlformats.org/officeDocument/2006/relationships/image" Target="../media/image2.png"/><Relationship Id="rId7" Type="http://schemas.openxmlformats.org/officeDocument/2006/relationships/hyperlink" Target="https://www.ibm.com/services" TargetMode="External"/><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hyperlink" Target="https://www.ibm.com/ibm/environment/information/40_Years_of_IBM_Environmental_Leadership.pdf" TargetMode="External"/><Relationship Id="rId5" Type="http://schemas.openxmlformats.org/officeDocument/2006/relationships/image" Target="../media/image6.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59.jpg"/></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notesSlide" Target="../notesSlides/notesSlide31.xml"/><Relationship Id="rId1" Type="http://schemas.openxmlformats.org/officeDocument/2006/relationships/slideLayout" Target="../slideLayouts/slideLayout1.xml"/><Relationship Id="rId6" Type="http://schemas.openxmlformats.org/officeDocument/2006/relationships/image" Target="../media/image60.jpg"/><Relationship Id="rId5" Type="http://schemas.openxmlformats.org/officeDocument/2006/relationships/image" Target="../media/image6.png"/><Relationship Id="rId4" Type="http://schemas.openxmlformats.org/officeDocument/2006/relationships/image" Target="../media/image10.png"/></Relationships>
</file>

<file path=ppt/slides/_rels/slide32.xml.rels><?xml version="1.0" encoding="UTF-8" standalone="yes"?>
<Relationships xmlns="http://schemas.openxmlformats.org/package/2006/relationships"><Relationship Id="rId8" Type="http://schemas.openxmlformats.org/officeDocument/2006/relationships/hyperlink" Target="https://www.greenbiz.com/article/adobes-4-step-path-toward-net-zero-energy-balance" TargetMode="External"/><Relationship Id="rId13" Type="http://schemas.openxmlformats.org/officeDocument/2006/relationships/image" Target="../media/image61.png"/><Relationship Id="rId3" Type="http://schemas.openxmlformats.org/officeDocument/2006/relationships/image" Target="../media/image2.png"/><Relationship Id="rId7" Type="http://schemas.openxmlformats.org/officeDocument/2006/relationships/hyperlink" Target="https://www.theguardian.com/sustainable-business/google-adobe-ebay-save-water-drought-california" TargetMode="External"/><Relationship Id="rId12" Type="http://schemas.openxmlformats.org/officeDocument/2006/relationships/image" Target="../media/image35.png"/><Relationship Id="rId2" Type="http://schemas.openxmlformats.org/officeDocument/2006/relationships/notesSlide" Target="../notesSlides/notesSlide32.xml"/><Relationship Id="rId1" Type="http://schemas.openxmlformats.org/officeDocument/2006/relationships/slideLayout" Target="../slideLayouts/slideLayout1.xml"/><Relationship Id="rId6" Type="http://schemas.openxmlformats.org/officeDocument/2006/relationships/image" Target="../media/image14.png"/><Relationship Id="rId11" Type="http://schemas.openxmlformats.org/officeDocument/2006/relationships/image" Target="../media/image36.png"/><Relationship Id="rId5" Type="http://schemas.openxmlformats.org/officeDocument/2006/relationships/image" Target="../media/image6.png"/><Relationship Id="rId10" Type="http://schemas.openxmlformats.org/officeDocument/2006/relationships/hyperlink" Target="https://www.adobe.com/corporate-responsibility/sustainability/green-building.html" TargetMode="External"/><Relationship Id="rId4" Type="http://schemas.openxmlformats.org/officeDocument/2006/relationships/image" Target="../media/image10.png"/><Relationship Id="rId9" Type="http://schemas.openxmlformats.org/officeDocument/2006/relationships/hyperlink" Target="https://www.csrwire.com/press_releases/37146-newsweek-ranks-adobe-world-s-greenest-it-company" TargetMode="External"/><Relationship Id="rId14" Type="http://schemas.openxmlformats.org/officeDocument/2006/relationships/image" Target="../media/image7.png"/></Relationships>
</file>

<file path=ppt/slides/_rels/slide3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2.jpg"/><Relationship Id="rId2" Type="http://schemas.openxmlformats.org/officeDocument/2006/relationships/notesSlide" Target="../notesSlides/notesSlide33.xml"/><Relationship Id="rId1" Type="http://schemas.openxmlformats.org/officeDocument/2006/relationships/slideLayout" Target="../slideLayouts/slideLayout1.xml"/><Relationship Id="rId6" Type="http://schemas.openxmlformats.org/officeDocument/2006/relationships/hyperlink" Target="https://qz.com/485333/nike-north-americas-most-sustainable-big-brand-proves-that-cleaning-up-your-act-is-smart-business" TargetMode="External"/><Relationship Id="rId5" Type="http://schemas.openxmlformats.org/officeDocument/2006/relationships/image" Target="../media/image6.png"/><Relationship Id="rId4" Type="http://schemas.openxmlformats.org/officeDocument/2006/relationships/image" Target="../media/image10.png"/></Relationships>
</file>

<file path=ppt/slides/_rels/slide34.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2.png"/><Relationship Id="rId7" Type="http://schemas.openxmlformats.org/officeDocument/2006/relationships/image" Target="../media/image14.png"/><Relationship Id="rId2" Type="http://schemas.openxmlformats.org/officeDocument/2006/relationships/notesSlide" Target="../notesSlides/notesSlide34.xml"/><Relationship Id="rId1" Type="http://schemas.openxmlformats.org/officeDocument/2006/relationships/slideLayout" Target="../slideLayouts/slideLayout1.xml"/><Relationship Id="rId6" Type="http://schemas.openxmlformats.org/officeDocument/2006/relationships/image" Target="../media/image63.png"/><Relationship Id="rId5" Type="http://schemas.openxmlformats.org/officeDocument/2006/relationships/image" Target="../media/image6.png"/><Relationship Id="rId10" Type="http://schemas.openxmlformats.org/officeDocument/2006/relationships/image" Target="../media/image66.png"/><Relationship Id="rId4" Type="http://schemas.openxmlformats.org/officeDocument/2006/relationships/image" Target="../media/image10.png"/><Relationship Id="rId9" Type="http://schemas.openxmlformats.org/officeDocument/2006/relationships/image" Target="../media/image65.png"/></Relationships>
</file>

<file path=ppt/slides/_rels/slide35.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2.png"/><Relationship Id="rId7" Type="http://schemas.openxmlformats.org/officeDocument/2006/relationships/image" Target="../media/image14.png"/><Relationship Id="rId2" Type="http://schemas.openxmlformats.org/officeDocument/2006/relationships/notesSlide" Target="../notesSlides/notesSlide35.xml"/><Relationship Id="rId1" Type="http://schemas.openxmlformats.org/officeDocument/2006/relationships/slideLayout" Target="../slideLayouts/slideLayout1.xml"/><Relationship Id="rId6" Type="http://schemas.openxmlformats.org/officeDocument/2006/relationships/image" Target="../media/image63.png"/><Relationship Id="rId5" Type="http://schemas.openxmlformats.org/officeDocument/2006/relationships/image" Target="../media/image6.png"/><Relationship Id="rId4" Type="http://schemas.openxmlformats.org/officeDocument/2006/relationships/image" Target="../media/image10.png"/></Relationships>
</file>

<file path=ppt/slides/_rels/slide36.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2.png"/><Relationship Id="rId7" Type="http://schemas.openxmlformats.org/officeDocument/2006/relationships/image" Target="../media/image14.png"/><Relationship Id="rId2" Type="http://schemas.openxmlformats.org/officeDocument/2006/relationships/notesSlide" Target="../notesSlides/notesSlide36.xml"/><Relationship Id="rId1" Type="http://schemas.openxmlformats.org/officeDocument/2006/relationships/slideLayout" Target="../slideLayouts/slideLayout1.xml"/><Relationship Id="rId6" Type="http://schemas.openxmlformats.org/officeDocument/2006/relationships/image" Target="../media/image63.png"/><Relationship Id="rId5" Type="http://schemas.openxmlformats.org/officeDocument/2006/relationships/image" Target="../media/image6.png"/><Relationship Id="rId10" Type="http://schemas.openxmlformats.org/officeDocument/2006/relationships/image" Target="../media/image68.jpg"/><Relationship Id="rId4" Type="http://schemas.openxmlformats.org/officeDocument/2006/relationships/image" Target="../media/image10.png"/><Relationship Id="rId9" Type="http://schemas.openxmlformats.org/officeDocument/2006/relationships/image" Target="../media/image35.png"/></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9.jpg"/><Relationship Id="rId2" Type="http://schemas.openxmlformats.org/officeDocument/2006/relationships/notesSlide" Target="../notesSlides/notesSlide37.xml"/><Relationship Id="rId1" Type="http://schemas.openxmlformats.org/officeDocument/2006/relationships/slideLayout" Target="../slideLayouts/slideLayout1.xml"/><Relationship Id="rId6" Type="http://schemas.openxmlformats.org/officeDocument/2006/relationships/image" Target="../media/image63.png"/><Relationship Id="rId5" Type="http://schemas.openxmlformats.org/officeDocument/2006/relationships/image" Target="../media/image6.png"/><Relationship Id="rId4" Type="http://schemas.openxmlformats.org/officeDocument/2006/relationships/image" Target="../media/image10.png"/></Relationships>
</file>

<file path=ppt/slides/_rels/slide38.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2.png"/><Relationship Id="rId7" Type="http://schemas.openxmlformats.org/officeDocument/2006/relationships/image" Target="../media/image14.png"/><Relationship Id="rId2" Type="http://schemas.openxmlformats.org/officeDocument/2006/relationships/notesSlide" Target="../notesSlides/notesSlide38.xml"/><Relationship Id="rId1" Type="http://schemas.openxmlformats.org/officeDocument/2006/relationships/slideLayout" Target="../slideLayouts/slideLayout1.xml"/><Relationship Id="rId6" Type="http://schemas.openxmlformats.org/officeDocument/2006/relationships/image" Target="../media/image63.png"/><Relationship Id="rId5" Type="http://schemas.openxmlformats.org/officeDocument/2006/relationships/image" Target="../media/image6.png"/><Relationship Id="rId4" Type="http://schemas.openxmlformats.org/officeDocument/2006/relationships/image" Target="../media/image10.png"/><Relationship Id="rId9" Type="http://schemas.openxmlformats.org/officeDocument/2006/relationships/image" Target="../media/image71.png"/></Relationships>
</file>

<file path=ppt/slides/_rels/slide39.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2.png"/><Relationship Id="rId7" Type="http://schemas.openxmlformats.org/officeDocument/2006/relationships/image" Target="../media/image14.png"/><Relationship Id="rId2" Type="http://schemas.openxmlformats.org/officeDocument/2006/relationships/notesSlide" Target="../notesSlides/notesSlide39.xml"/><Relationship Id="rId1" Type="http://schemas.openxmlformats.org/officeDocument/2006/relationships/slideLayout" Target="../slideLayouts/slideLayout1.xml"/><Relationship Id="rId6" Type="http://schemas.openxmlformats.org/officeDocument/2006/relationships/image" Target="../media/image63.png"/><Relationship Id="rId5" Type="http://schemas.openxmlformats.org/officeDocument/2006/relationships/image" Target="../media/image6.png"/><Relationship Id="rId10" Type="http://schemas.openxmlformats.org/officeDocument/2006/relationships/image" Target="../media/image72.png"/><Relationship Id="rId4" Type="http://schemas.openxmlformats.org/officeDocument/2006/relationships/image" Target="../media/image10.png"/><Relationship Id="rId9" Type="http://schemas.openxmlformats.org/officeDocument/2006/relationships/image" Target="../media/image35.png"/></Relationships>
</file>

<file path=ppt/slides/_rels/slide4.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21.jpg"/><Relationship Id="rId18" Type="http://schemas.openxmlformats.org/officeDocument/2006/relationships/image" Target="../media/image26.png"/><Relationship Id="rId3" Type="http://schemas.openxmlformats.org/officeDocument/2006/relationships/image" Target="../media/image17.png"/><Relationship Id="rId7" Type="http://schemas.openxmlformats.org/officeDocument/2006/relationships/image" Target="../media/image3.png"/><Relationship Id="rId12" Type="http://schemas.openxmlformats.org/officeDocument/2006/relationships/image" Target="../media/image20.png"/><Relationship Id="rId17" Type="http://schemas.openxmlformats.org/officeDocument/2006/relationships/image" Target="../media/image25.png"/><Relationship Id="rId2" Type="http://schemas.openxmlformats.org/officeDocument/2006/relationships/notesSlide" Target="../notesSlides/notesSlide4.xml"/><Relationship Id="rId16" Type="http://schemas.openxmlformats.org/officeDocument/2006/relationships/image" Target="../media/image24.png"/><Relationship Id="rId20"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2.png"/><Relationship Id="rId11" Type="http://schemas.openxmlformats.org/officeDocument/2006/relationships/image" Target="../media/image6.png"/><Relationship Id="rId5" Type="http://schemas.openxmlformats.org/officeDocument/2006/relationships/image" Target="../media/image18.png"/><Relationship Id="rId15" Type="http://schemas.openxmlformats.org/officeDocument/2006/relationships/image" Target="../media/image23.png"/><Relationship Id="rId10" Type="http://schemas.openxmlformats.org/officeDocument/2006/relationships/image" Target="../media/image15.png"/><Relationship Id="rId19" Type="http://schemas.openxmlformats.org/officeDocument/2006/relationships/image" Target="../media/image27.png"/><Relationship Id="rId4" Type="http://schemas.openxmlformats.org/officeDocument/2006/relationships/image" Target="../media/image1.png"/><Relationship Id="rId9" Type="http://schemas.openxmlformats.org/officeDocument/2006/relationships/image" Target="../media/image19.png"/><Relationship Id="rId14" Type="http://schemas.openxmlformats.org/officeDocument/2006/relationships/image" Target="../media/image22.png"/></Relationships>
</file>

<file path=ppt/slides/_rels/slide40.xml.rels><?xml version="1.0" encoding="UTF-8" standalone="yes"?>
<Relationships xmlns="http://schemas.openxmlformats.org/package/2006/relationships"><Relationship Id="rId8" Type="http://schemas.openxmlformats.org/officeDocument/2006/relationships/image" Target="../media/image73.jpg"/><Relationship Id="rId3" Type="http://schemas.openxmlformats.org/officeDocument/2006/relationships/image" Target="../media/image2.png"/><Relationship Id="rId7" Type="http://schemas.openxmlformats.org/officeDocument/2006/relationships/image" Target="../media/image14.png"/><Relationship Id="rId2" Type="http://schemas.openxmlformats.org/officeDocument/2006/relationships/notesSlide" Target="../notesSlides/notesSlide40.xml"/><Relationship Id="rId1" Type="http://schemas.openxmlformats.org/officeDocument/2006/relationships/slideLayout" Target="../slideLayouts/slideLayout1.xml"/><Relationship Id="rId6" Type="http://schemas.openxmlformats.org/officeDocument/2006/relationships/image" Target="../media/image63.png"/><Relationship Id="rId5" Type="http://schemas.openxmlformats.org/officeDocument/2006/relationships/image" Target="../media/image6.png"/><Relationship Id="rId4" Type="http://schemas.openxmlformats.org/officeDocument/2006/relationships/image" Target="../media/image10.png"/><Relationship Id="rId9" Type="http://schemas.openxmlformats.org/officeDocument/2006/relationships/image" Target="../media/image74.png"/></Relationships>
</file>

<file path=ppt/slides/_rels/slide41.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image" Target="../media/image2.png"/><Relationship Id="rId7" Type="http://schemas.openxmlformats.org/officeDocument/2006/relationships/image" Target="../media/image14.png"/><Relationship Id="rId2" Type="http://schemas.openxmlformats.org/officeDocument/2006/relationships/notesSlide" Target="../notesSlides/notesSlide41.xml"/><Relationship Id="rId1" Type="http://schemas.openxmlformats.org/officeDocument/2006/relationships/slideLayout" Target="../slideLayouts/slideLayout1.xml"/><Relationship Id="rId6" Type="http://schemas.openxmlformats.org/officeDocument/2006/relationships/image" Target="../media/image63.png"/><Relationship Id="rId5" Type="http://schemas.openxmlformats.org/officeDocument/2006/relationships/image" Target="../media/image6.png"/><Relationship Id="rId4" Type="http://schemas.openxmlformats.org/officeDocument/2006/relationships/image" Target="../media/image10.png"/><Relationship Id="rId9" Type="http://schemas.openxmlformats.org/officeDocument/2006/relationships/image" Target="../media/image76.png"/></Relationships>
</file>

<file path=ppt/slides/_rels/slide4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7.jpg"/><Relationship Id="rId2" Type="http://schemas.openxmlformats.org/officeDocument/2006/relationships/notesSlide" Target="../notesSlides/notesSlide42.xml"/><Relationship Id="rId1" Type="http://schemas.openxmlformats.org/officeDocument/2006/relationships/slideLayout" Target="../slideLayouts/slideLayout1.xml"/><Relationship Id="rId6" Type="http://schemas.openxmlformats.org/officeDocument/2006/relationships/image" Target="../media/image63.png"/><Relationship Id="rId5" Type="http://schemas.openxmlformats.org/officeDocument/2006/relationships/image" Target="../media/image6.png"/><Relationship Id="rId4" Type="http://schemas.openxmlformats.org/officeDocument/2006/relationships/image" Target="../media/image10.png"/></Relationships>
</file>

<file path=ppt/slides/_rels/slide43.xml.rels><?xml version="1.0" encoding="UTF-8" standalone="yes"?>
<Relationships xmlns="http://schemas.openxmlformats.org/package/2006/relationships"><Relationship Id="rId8" Type="http://schemas.openxmlformats.org/officeDocument/2006/relationships/hyperlink" Target="https://www.virgin.com/virgin-unite/latest/10-global-companies-that-are-environmentally-friendly" TargetMode="External"/><Relationship Id="rId13" Type="http://schemas.openxmlformats.org/officeDocument/2006/relationships/hyperlink" Target="https://www.zerowaste.com/blog/what-is-it-who-started-the-zero-waste-movement/" TargetMode="External"/><Relationship Id="rId3" Type="http://schemas.openxmlformats.org/officeDocument/2006/relationships/image" Target="../media/image78.png"/><Relationship Id="rId7" Type="http://schemas.openxmlformats.org/officeDocument/2006/relationships/image" Target="../media/image6.png"/><Relationship Id="rId12" Type="http://schemas.openxmlformats.org/officeDocument/2006/relationships/hyperlink" Target="https://zerowastebulgaria.org/en/%D0%BD%D0%B0%D1%87%D0%B0%D0%BB%D0%BE-english/" TargetMode="External"/><Relationship Id="rId17" Type="http://schemas.openxmlformats.org/officeDocument/2006/relationships/image" Target="../media/image16.png"/><Relationship Id="rId2" Type="http://schemas.openxmlformats.org/officeDocument/2006/relationships/notesSlide" Target="../notesSlides/notesSlide43.xml"/><Relationship Id="rId16" Type="http://schemas.openxmlformats.org/officeDocument/2006/relationships/image" Target="../media/image63.png"/><Relationship Id="rId1" Type="http://schemas.openxmlformats.org/officeDocument/2006/relationships/slideLayout" Target="../slideLayouts/slideLayout1.xml"/><Relationship Id="rId6" Type="http://schemas.openxmlformats.org/officeDocument/2006/relationships/image" Target="../media/image79.png"/><Relationship Id="rId11" Type="http://schemas.openxmlformats.org/officeDocument/2006/relationships/hyperlink" Target="https://wrwcanada.com/en/get-involved/resources/plastics-themed-resources/plastic-facts" TargetMode="External"/><Relationship Id="rId5" Type="http://schemas.openxmlformats.org/officeDocument/2006/relationships/image" Target="../media/image3.png"/><Relationship Id="rId15" Type="http://schemas.openxmlformats.org/officeDocument/2006/relationships/hyperlink" Target="https://zerowastehome.com/" TargetMode="External"/><Relationship Id="rId10" Type="http://schemas.openxmlformats.org/officeDocument/2006/relationships/hyperlink" Target="https://livinglight.info" TargetMode="External"/><Relationship Id="rId4" Type="http://schemas.openxmlformats.org/officeDocument/2006/relationships/image" Target="../media/image9.png"/><Relationship Id="rId9" Type="http://schemas.openxmlformats.org/officeDocument/2006/relationships/hyperlink" Target="https://www.ecovative.com" TargetMode="External"/><Relationship Id="rId14" Type="http://schemas.openxmlformats.org/officeDocument/2006/relationships/hyperlink" Target="https://recyclinginlincoln.com/the-five-rs/" TargetMode="External"/></Relationships>
</file>

<file path=ppt/slides/_rels/slide44.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63.png"/><Relationship Id="rId3" Type="http://schemas.openxmlformats.org/officeDocument/2006/relationships/image" Target="../media/image1.png"/><Relationship Id="rId7" Type="http://schemas.openxmlformats.org/officeDocument/2006/relationships/image" Target="../media/image82.png"/><Relationship Id="rId12" Type="http://schemas.openxmlformats.org/officeDocument/2006/relationships/image" Target="../media/image86.png"/><Relationship Id="rId2" Type="http://schemas.openxmlformats.org/officeDocument/2006/relationships/notesSlide" Target="../notesSlides/notesSlide44.xml"/><Relationship Id="rId1" Type="http://schemas.openxmlformats.org/officeDocument/2006/relationships/slideLayout" Target="../slideLayouts/slideLayout1.xml"/><Relationship Id="rId6" Type="http://schemas.openxmlformats.org/officeDocument/2006/relationships/image" Target="../media/image81.png"/><Relationship Id="rId11" Type="http://schemas.openxmlformats.org/officeDocument/2006/relationships/image" Target="../media/image85.png"/><Relationship Id="rId5" Type="http://schemas.openxmlformats.org/officeDocument/2006/relationships/image" Target="../media/image2.png"/><Relationship Id="rId10" Type="http://schemas.openxmlformats.org/officeDocument/2006/relationships/image" Target="../media/image84.png"/><Relationship Id="rId4" Type="http://schemas.openxmlformats.org/officeDocument/2006/relationships/image" Target="../media/image80.png"/><Relationship Id="rId9" Type="http://schemas.openxmlformats.org/officeDocument/2006/relationships/image" Target="../media/image83.png"/></Relationships>
</file>

<file path=ppt/slides/_rels/slide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8.png"/><Relationship Id="rId7"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9.png"/><Relationship Id="rId11" Type="http://schemas.openxmlformats.org/officeDocument/2006/relationships/image" Target="../media/image7.png"/><Relationship Id="rId5" Type="http://schemas.openxmlformats.org/officeDocument/2006/relationships/image" Target="../media/image28.png"/><Relationship Id="rId10" Type="http://schemas.openxmlformats.org/officeDocument/2006/relationships/image" Target="../media/image6.png"/><Relationship Id="rId4" Type="http://schemas.openxmlformats.org/officeDocument/2006/relationships/image" Target="../media/image9.png"/><Relationship Id="rId9" Type="http://schemas.openxmlformats.org/officeDocument/2006/relationships/image" Target="../media/image30.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6.png"/><Relationship Id="rId4" Type="http://schemas.openxmlformats.org/officeDocument/2006/relationships/image" Target="../media/image31.png"/></Relationships>
</file>

<file path=ppt/slides/_rels/slide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33.png"/><Relationship Id="rId7"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31.png"/><Relationship Id="rId4" Type="http://schemas.openxmlformats.org/officeDocument/2006/relationships/hyperlink" Target="https://zwia.org/" TargetMode="External"/></Relationships>
</file>

<file path=ppt/slides/_rels/slide8.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2.png"/><Relationship Id="rId7" Type="http://schemas.openxmlformats.org/officeDocument/2006/relationships/image" Target="../media/image34.jp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6.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36.png"/></Relationships>
</file>

<file path=ppt/slides/_rels/slide9.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7.png"/><Relationship Id="rId7"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10.png"/><Relationship Id="rId4" Type="http://schemas.openxmlformats.org/officeDocument/2006/relationships/image" Target="../media/image2.pn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pic>
        <p:nvPicPr>
          <p:cNvPr id="84" name="Google Shape;84;p1"/>
          <p:cNvPicPr preferRelativeResize="0"/>
          <p:nvPr/>
        </p:nvPicPr>
        <p:blipFill rotWithShape="1">
          <a:blip r:embed="rId3">
            <a:alphaModFix/>
          </a:blip>
          <a:srcRect/>
          <a:stretch/>
        </p:blipFill>
        <p:spPr>
          <a:xfrm rot="1852805">
            <a:off x="7890475" y="-2171729"/>
            <a:ext cx="5364129" cy="5364129"/>
          </a:xfrm>
          <a:prstGeom prst="rect">
            <a:avLst/>
          </a:prstGeom>
          <a:noFill/>
          <a:ln>
            <a:noFill/>
          </a:ln>
        </p:spPr>
      </p:pic>
      <p:pic>
        <p:nvPicPr>
          <p:cNvPr id="85" name="Google Shape;85;p1"/>
          <p:cNvPicPr preferRelativeResize="0"/>
          <p:nvPr/>
        </p:nvPicPr>
        <p:blipFill rotWithShape="1">
          <a:blip r:embed="rId4">
            <a:alphaModFix/>
          </a:blip>
          <a:srcRect/>
          <a:stretch/>
        </p:blipFill>
        <p:spPr>
          <a:xfrm rot="-4196164">
            <a:off x="-4478873" y="6861709"/>
            <a:ext cx="11622266" cy="12388074"/>
          </a:xfrm>
          <a:prstGeom prst="rect">
            <a:avLst/>
          </a:prstGeom>
          <a:noFill/>
          <a:ln>
            <a:noFill/>
          </a:ln>
        </p:spPr>
      </p:pic>
      <p:pic>
        <p:nvPicPr>
          <p:cNvPr id="86" name="Google Shape;86;p1"/>
          <p:cNvPicPr preferRelativeResize="0"/>
          <p:nvPr/>
        </p:nvPicPr>
        <p:blipFill rotWithShape="1">
          <a:blip r:embed="rId5">
            <a:alphaModFix/>
          </a:blip>
          <a:srcRect/>
          <a:stretch/>
        </p:blipFill>
        <p:spPr>
          <a:xfrm>
            <a:off x="16027651" y="8452049"/>
            <a:ext cx="2556197" cy="2751289"/>
          </a:xfrm>
          <a:prstGeom prst="rect">
            <a:avLst/>
          </a:prstGeom>
          <a:noFill/>
          <a:ln>
            <a:noFill/>
          </a:ln>
        </p:spPr>
      </p:pic>
      <p:pic>
        <p:nvPicPr>
          <p:cNvPr id="87" name="Google Shape;87;p1"/>
          <p:cNvPicPr preferRelativeResize="0"/>
          <p:nvPr/>
        </p:nvPicPr>
        <p:blipFill rotWithShape="1">
          <a:blip r:embed="rId6">
            <a:alphaModFix/>
          </a:blip>
          <a:srcRect/>
          <a:stretch/>
        </p:blipFill>
        <p:spPr>
          <a:xfrm rot="-1185502">
            <a:off x="-1434135" y="-1156985"/>
            <a:ext cx="3750108" cy="3745193"/>
          </a:xfrm>
          <a:prstGeom prst="rect">
            <a:avLst/>
          </a:prstGeom>
          <a:noFill/>
          <a:ln>
            <a:noFill/>
          </a:ln>
        </p:spPr>
      </p:pic>
      <p:pic>
        <p:nvPicPr>
          <p:cNvPr id="88" name="Google Shape;88;p1"/>
          <p:cNvPicPr preferRelativeResize="0"/>
          <p:nvPr/>
        </p:nvPicPr>
        <p:blipFill rotWithShape="1">
          <a:blip r:embed="rId7">
            <a:alphaModFix/>
          </a:blip>
          <a:srcRect/>
          <a:stretch/>
        </p:blipFill>
        <p:spPr>
          <a:xfrm rot="6632729">
            <a:off x="16143270" y="-2037213"/>
            <a:ext cx="4881157" cy="4874760"/>
          </a:xfrm>
          <a:prstGeom prst="rect">
            <a:avLst/>
          </a:prstGeom>
          <a:noFill/>
          <a:ln>
            <a:noFill/>
          </a:ln>
        </p:spPr>
      </p:pic>
      <p:pic>
        <p:nvPicPr>
          <p:cNvPr id="89" name="Google Shape;89;p1"/>
          <p:cNvPicPr preferRelativeResize="0"/>
          <p:nvPr/>
        </p:nvPicPr>
        <p:blipFill rotWithShape="1">
          <a:blip r:embed="rId8">
            <a:alphaModFix/>
          </a:blip>
          <a:srcRect/>
          <a:stretch/>
        </p:blipFill>
        <p:spPr>
          <a:xfrm>
            <a:off x="243213" y="715612"/>
            <a:ext cx="7274007" cy="7274007"/>
          </a:xfrm>
          <a:prstGeom prst="rect">
            <a:avLst/>
          </a:prstGeom>
          <a:noFill/>
          <a:ln>
            <a:noFill/>
          </a:ln>
        </p:spPr>
      </p:pic>
      <p:sp>
        <p:nvSpPr>
          <p:cNvPr id="91" name="Google Shape;91;p1"/>
          <p:cNvSpPr txBox="1"/>
          <p:nvPr/>
        </p:nvSpPr>
        <p:spPr>
          <a:xfrm>
            <a:off x="7752212" y="2719759"/>
            <a:ext cx="9010597" cy="4039567"/>
          </a:xfrm>
          <a:prstGeom prst="rect">
            <a:avLst/>
          </a:prstGeom>
          <a:noFill/>
          <a:ln>
            <a:noFill/>
          </a:ln>
        </p:spPr>
        <p:txBody>
          <a:bodyPr spcFirstLastPara="1" wrap="square" lIns="0" tIns="0" rIns="0" bIns="0" anchor="t" anchorCtr="0">
            <a:spAutoFit/>
          </a:bodyPr>
          <a:lstStyle/>
          <a:p>
            <a:pPr>
              <a:lnSpc>
                <a:spcPts val="6300"/>
              </a:lnSpc>
            </a:pPr>
            <a:r>
              <a:rPr lang="bg-BG" sz="4500" dirty="0">
                <a:solidFill>
                  <a:srgbClr val="000000"/>
                </a:solidFill>
                <a:latin typeface="Abhaya Libre Regular"/>
              </a:rPr>
              <a:t>Подпомагане на регионалното развитие чрез изграждане на капацитет в системата на професионалното</a:t>
            </a:r>
            <a:r>
              <a:rPr lang="ru-RU" sz="4500" dirty="0">
                <a:solidFill>
                  <a:srgbClr val="000000"/>
                </a:solidFill>
                <a:latin typeface="Abhaya Libre Regular"/>
              </a:rPr>
              <a:t> образование и обучение (</a:t>
            </a:r>
            <a:r>
              <a:rPr lang="bg-BG" sz="4500" dirty="0">
                <a:solidFill>
                  <a:srgbClr val="000000"/>
                </a:solidFill>
                <a:latin typeface="Abhaya Libre Regular"/>
              </a:rPr>
              <a:t>ПОО)</a:t>
            </a:r>
            <a:endParaRPr lang="en-US" sz="4500" dirty="0">
              <a:solidFill>
                <a:srgbClr val="000000"/>
              </a:solidFill>
              <a:latin typeface="Abhaya Libre Regular"/>
            </a:endParaRPr>
          </a:p>
        </p:txBody>
      </p:sp>
      <p:pic>
        <p:nvPicPr>
          <p:cNvPr id="2" name="Picture 1">
            <a:extLst>
              <a:ext uri="{FF2B5EF4-FFF2-40B4-BE49-F238E27FC236}">
                <a16:creationId xmlns:a16="http://schemas.microsoft.com/office/drawing/2014/main" id="{88250B58-0B3C-3447-9C4E-122EFE3209C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824946" y="9119803"/>
            <a:ext cx="3418972" cy="753486"/>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247"/>
        <p:cNvGrpSpPr/>
        <p:nvPr/>
      </p:nvGrpSpPr>
      <p:grpSpPr>
        <a:xfrm>
          <a:off x="0" y="0"/>
          <a:ext cx="0" cy="0"/>
          <a:chOff x="0" y="0"/>
          <a:chExt cx="0" cy="0"/>
        </a:xfrm>
      </p:grpSpPr>
      <p:pic>
        <p:nvPicPr>
          <p:cNvPr id="248" name="Google Shape;248;g1c08aab1bd7_0_2"/>
          <p:cNvPicPr preferRelativeResize="0"/>
          <p:nvPr/>
        </p:nvPicPr>
        <p:blipFill rotWithShape="1">
          <a:blip r:embed="rId3">
            <a:alphaModFix/>
          </a:blip>
          <a:srcRect/>
          <a:stretch/>
        </p:blipFill>
        <p:spPr>
          <a:xfrm rot="-4196164">
            <a:off x="-5974143" y="8370333"/>
            <a:ext cx="10675281" cy="11378690"/>
          </a:xfrm>
          <a:prstGeom prst="rect">
            <a:avLst/>
          </a:prstGeom>
          <a:noFill/>
          <a:ln>
            <a:noFill/>
          </a:ln>
        </p:spPr>
      </p:pic>
      <p:pic>
        <p:nvPicPr>
          <p:cNvPr id="249" name="Google Shape;249;g1c08aab1bd7_0_2"/>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250" name="Google Shape;250;g1c08aab1bd7_0_2"/>
          <p:cNvPicPr preferRelativeResize="0"/>
          <p:nvPr/>
        </p:nvPicPr>
        <p:blipFill rotWithShape="1">
          <a:blip r:embed="rId5">
            <a:alphaModFix/>
          </a:blip>
          <a:srcRect/>
          <a:stretch/>
        </p:blipFill>
        <p:spPr>
          <a:xfrm>
            <a:off x="16418708" y="0"/>
            <a:ext cx="1869291" cy="1869291"/>
          </a:xfrm>
          <a:prstGeom prst="rect">
            <a:avLst/>
          </a:prstGeom>
          <a:noFill/>
          <a:ln>
            <a:noFill/>
          </a:ln>
        </p:spPr>
      </p:pic>
      <p:sp>
        <p:nvSpPr>
          <p:cNvPr id="252" name="Google Shape;252;g1c08aab1bd7_0_2"/>
          <p:cNvSpPr txBox="1"/>
          <p:nvPr/>
        </p:nvSpPr>
        <p:spPr>
          <a:xfrm>
            <a:off x="4328465" y="515427"/>
            <a:ext cx="11597335" cy="838435"/>
          </a:xfrm>
          <a:prstGeom prst="rect">
            <a:avLst/>
          </a:prstGeom>
          <a:noFill/>
          <a:ln>
            <a:noFill/>
          </a:ln>
        </p:spPr>
        <p:txBody>
          <a:bodyPr spcFirstLastPara="1" wrap="square" lIns="0" tIns="0" rIns="0" bIns="0" anchor="t" anchorCtr="0">
            <a:spAutoFit/>
          </a:bodyPr>
          <a:lstStyle/>
          <a:p>
            <a:pPr marL="0" marR="0" lvl="0" indent="0" algn="ctr" rtl="0">
              <a:lnSpc>
                <a:spcPct val="85007"/>
              </a:lnSpc>
              <a:spcBef>
                <a:spcPts val="0"/>
              </a:spcBef>
              <a:spcAft>
                <a:spcPts val="0"/>
              </a:spcAft>
              <a:buNone/>
            </a:pPr>
            <a:r>
              <a:rPr lang="bg-BG" sz="6410" dirty="0">
                <a:latin typeface="Abhaya Libre"/>
                <a:ea typeface="Abhaya Libre"/>
                <a:cs typeface="Abhaya Libre"/>
                <a:sym typeface="Abhaya Libre"/>
              </a:rPr>
              <a:t>Нулеви отпадъци - възникване</a:t>
            </a:r>
          </a:p>
        </p:txBody>
      </p:sp>
      <p:pic>
        <p:nvPicPr>
          <p:cNvPr id="253" name="Google Shape;253;g1c08aab1bd7_0_2"/>
          <p:cNvPicPr preferRelativeResize="0"/>
          <p:nvPr/>
        </p:nvPicPr>
        <p:blipFill rotWithShape="1">
          <a:blip r:embed="rId6">
            <a:alphaModFix/>
          </a:blip>
          <a:srcRect/>
          <a:stretch/>
        </p:blipFill>
        <p:spPr>
          <a:xfrm rot="9614497">
            <a:off x="17215841" y="8047725"/>
            <a:ext cx="4352147" cy="4346443"/>
          </a:xfrm>
          <a:prstGeom prst="rect">
            <a:avLst/>
          </a:prstGeom>
          <a:noFill/>
          <a:ln>
            <a:noFill/>
          </a:ln>
        </p:spPr>
      </p:pic>
      <p:pic>
        <p:nvPicPr>
          <p:cNvPr id="259" name="Google Shape;259;g1c08aab1bd7_0_2"/>
          <p:cNvPicPr preferRelativeResize="0"/>
          <p:nvPr/>
        </p:nvPicPr>
        <p:blipFill rotWithShape="1">
          <a:blip r:embed="rId7">
            <a:alphaModFix/>
          </a:blip>
          <a:srcRect/>
          <a:stretch/>
        </p:blipFill>
        <p:spPr>
          <a:xfrm>
            <a:off x="934647" y="4919560"/>
            <a:ext cx="1455676" cy="3240837"/>
          </a:xfrm>
          <a:prstGeom prst="rect">
            <a:avLst/>
          </a:prstGeom>
          <a:noFill/>
          <a:ln>
            <a:noFill/>
          </a:ln>
        </p:spPr>
      </p:pic>
      <p:sp>
        <p:nvSpPr>
          <p:cNvPr id="2" name="Google Shape;257;g1c08aab1bd7_0_2">
            <a:extLst>
              <a:ext uri="{FF2B5EF4-FFF2-40B4-BE49-F238E27FC236}">
                <a16:creationId xmlns:a16="http://schemas.microsoft.com/office/drawing/2014/main" id="{468467E3-46E4-2FDA-2D70-B6CAD7642F21}"/>
              </a:ext>
            </a:extLst>
          </p:cNvPr>
          <p:cNvSpPr txBox="1"/>
          <p:nvPr/>
        </p:nvSpPr>
        <p:spPr>
          <a:xfrm>
            <a:off x="3156881" y="2325304"/>
            <a:ext cx="14196472" cy="1034129"/>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None/>
            </a:pPr>
            <a:r>
              <a:rPr lang="ru-RU" sz="2400" b="0" i="0" u="none" strike="noStrike" cap="none" dirty="0">
                <a:solidFill>
                  <a:srgbClr val="000000"/>
                </a:solidFill>
                <a:latin typeface="Abhaya Libre"/>
                <a:ea typeface="Abhaya Libre"/>
                <a:cs typeface="Abhaya Libre"/>
                <a:sym typeface="Abhaya Libre"/>
              </a:rPr>
              <a:t>По-възрастните може би си спомнят времето, когато са връщали бутилки за мляко в магазина или са използвали торбички, контейнери и буркани за многократна употреба в кухнята и в супермаркета. </a:t>
            </a:r>
            <a:endParaRPr dirty="0"/>
          </a:p>
        </p:txBody>
      </p:sp>
      <p:sp>
        <p:nvSpPr>
          <p:cNvPr id="3" name="Google Shape;258;g1c08aab1bd7_0_2">
            <a:extLst>
              <a:ext uri="{FF2B5EF4-FFF2-40B4-BE49-F238E27FC236}">
                <a16:creationId xmlns:a16="http://schemas.microsoft.com/office/drawing/2014/main" id="{75DD1328-FB0A-E46D-D792-19E5BE714B44}"/>
              </a:ext>
            </a:extLst>
          </p:cNvPr>
          <p:cNvSpPr txBox="1"/>
          <p:nvPr/>
        </p:nvSpPr>
        <p:spPr>
          <a:xfrm>
            <a:off x="3156881" y="4988785"/>
            <a:ext cx="14196472" cy="3102388"/>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None/>
            </a:pPr>
            <a:r>
              <a:rPr lang="ru-RU" sz="2400" dirty="0">
                <a:latin typeface="Abhaya Libre"/>
                <a:ea typeface="Abhaya Libre"/>
                <a:cs typeface="Abhaya Libre"/>
                <a:sym typeface="Abhaya Libre"/>
              </a:rPr>
              <a:t>Вероятно първото споменаване на термина "нулеви отпадъци" идва от концепцията на Даниел Нап за пълно рециклиране. През 1980г. Нап и съпругата му основават предприятие за изкупуване на отпадъци и пазар, наречено </a:t>
            </a:r>
            <a:r>
              <a:rPr lang="en-US" sz="2400" u="sng" dirty="0">
                <a:solidFill>
                  <a:schemeClr val="hlink"/>
                </a:solidFill>
                <a:latin typeface="Abhaya Libre"/>
                <a:ea typeface="Abhaya Libre"/>
                <a:cs typeface="Abhaya Libre"/>
                <a:sym typeface="Abhaya Libre"/>
                <a:hlinkClick r:id="rId8"/>
              </a:rPr>
              <a:t>Urban Ore</a:t>
            </a:r>
            <a:r>
              <a:rPr lang="ru-RU" sz="2400" dirty="0">
                <a:latin typeface="Abhaya Libre"/>
                <a:ea typeface="Abhaya Libre"/>
                <a:cs typeface="Abhaya Libre"/>
                <a:sym typeface="Abhaya Libre"/>
              </a:rPr>
              <a:t>, в Бъркли, Калифорния. Чрез този реален експеримент показват как всички видове отпадъци могат да бъдат пренасочени от депата за отпадъци и повторно използвани в общността. Техният успех продължава и до днес, а Urban Ore изчислява, че всяка година  оползотворява над 8 000 тона отпадъци, предназначени за депониране. </a:t>
            </a:r>
            <a:endParaRPr dirty="0"/>
          </a:p>
        </p:txBody>
      </p:sp>
      <p:pic>
        <p:nvPicPr>
          <p:cNvPr id="5" name="Picture 4" descr="Diagram&#10;&#10;Description automatically generated with low confidence">
            <a:extLst>
              <a:ext uri="{FF2B5EF4-FFF2-40B4-BE49-F238E27FC236}">
                <a16:creationId xmlns:a16="http://schemas.microsoft.com/office/drawing/2014/main" id="{A5F38007-D692-9AFE-9431-1D0542328A1D}"/>
              </a:ext>
            </a:extLst>
          </p:cNvPr>
          <p:cNvPicPr>
            <a:picLocks noChangeAspect="1"/>
          </p:cNvPicPr>
          <p:nvPr/>
        </p:nvPicPr>
        <p:blipFill>
          <a:blip r:embed="rId9">
            <a:duotone>
              <a:schemeClr val="accent5">
                <a:shade val="45000"/>
                <a:satMod val="135000"/>
              </a:schemeClr>
              <a:prstClr val="white"/>
            </a:duotone>
            <a:extLst>
              <a:ext uri="{BEBA8EAE-BF5A-486C-A8C5-ECC9F3942E4B}">
                <a14:imgProps xmlns:a14="http://schemas.microsoft.com/office/drawing/2010/main">
                  <a14:imgLayer r:embed="rId10">
                    <a14:imgEffect>
                      <a14:saturation sat="300000"/>
                    </a14:imgEffect>
                  </a14:imgLayer>
                </a14:imgProps>
              </a:ext>
            </a:extLst>
          </a:blip>
          <a:stretch>
            <a:fillRect/>
          </a:stretch>
        </p:blipFill>
        <p:spPr>
          <a:xfrm>
            <a:off x="0" y="1583093"/>
            <a:ext cx="3035616" cy="3035616"/>
          </a:xfrm>
          <a:prstGeom prst="rect">
            <a:avLst/>
          </a:prstGeom>
        </p:spPr>
      </p:pic>
      <p:pic>
        <p:nvPicPr>
          <p:cNvPr id="4" name="Picture 3">
            <a:extLst>
              <a:ext uri="{FF2B5EF4-FFF2-40B4-BE49-F238E27FC236}">
                <a16:creationId xmlns:a16="http://schemas.microsoft.com/office/drawing/2014/main" id="{E9B9808F-E8A4-EE16-F337-DC0FA6F3560C}"/>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328465" y="9218940"/>
            <a:ext cx="3418972" cy="753486"/>
          </a:xfrm>
          <a:prstGeom prst="rect">
            <a:avLst/>
          </a:prstGeom>
        </p:spPr>
      </p:pic>
    </p:spTree>
    <p:extLst>
      <p:ext uri="{BB962C8B-B14F-4D97-AF65-F5344CB8AC3E}">
        <p14:creationId xmlns:p14="http://schemas.microsoft.com/office/powerpoint/2010/main" val="9304446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264"/>
        <p:cNvGrpSpPr/>
        <p:nvPr/>
      </p:nvGrpSpPr>
      <p:grpSpPr>
        <a:xfrm>
          <a:off x="0" y="0"/>
          <a:ext cx="0" cy="0"/>
          <a:chOff x="0" y="0"/>
          <a:chExt cx="0" cy="0"/>
        </a:xfrm>
      </p:grpSpPr>
      <p:pic>
        <p:nvPicPr>
          <p:cNvPr id="265" name="Google Shape;265;g1c0d571eb8a_0_2"/>
          <p:cNvPicPr preferRelativeResize="0"/>
          <p:nvPr/>
        </p:nvPicPr>
        <p:blipFill>
          <a:blip r:embed="rId3">
            <a:alphaModFix/>
          </a:blip>
          <a:stretch>
            <a:fillRect/>
          </a:stretch>
        </p:blipFill>
        <p:spPr>
          <a:xfrm>
            <a:off x="11784426" y="2180325"/>
            <a:ext cx="4012361" cy="6377550"/>
          </a:xfrm>
          <a:prstGeom prst="rect">
            <a:avLst/>
          </a:prstGeom>
          <a:noFill/>
          <a:ln>
            <a:noFill/>
          </a:ln>
        </p:spPr>
      </p:pic>
      <p:pic>
        <p:nvPicPr>
          <p:cNvPr id="266" name="Google Shape;266;g1c0d571eb8a_0_2"/>
          <p:cNvPicPr preferRelativeResize="0"/>
          <p:nvPr/>
        </p:nvPicPr>
        <p:blipFill rotWithShape="1">
          <a:blip r:embed="rId4">
            <a:alphaModFix/>
          </a:blip>
          <a:srcRect/>
          <a:stretch/>
        </p:blipFill>
        <p:spPr>
          <a:xfrm rot="-4196164">
            <a:off x="-5811133" y="7594029"/>
            <a:ext cx="11622267" cy="12388075"/>
          </a:xfrm>
          <a:prstGeom prst="rect">
            <a:avLst/>
          </a:prstGeom>
          <a:noFill/>
          <a:ln>
            <a:noFill/>
          </a:ln>
        </p:spPr>
      </p:pic>
      <p:pic>
        <p:nvPicPr>
          <p:cNvPr id="267" name="Google Shape;267;g1c0d571eb8a_0_2"/>
          <p:cNvPicPr preferRelativeResize="0"/>
          <p:nvPr/>
        </p:nvPicPr>
        <p:blipFill rotWithShape="1">
          <a:blip r:embed="rId5">
            <a:alphaModFix/>
          </a:blip>
          <a:srcRect/>
          <a:stretch/>
        </p:blipFill>
        <p:spPr>
          <a:xfrm rot="1836636">
            <a:off x="0" y="-2006961"/>
            <a:ext cx="3334026" cy="3588482"/>
          </a:xfrm>
          <a:prstGeom prst="rect">
            <a:avLst/>
          </a:prstGeom>
          <a:noFill/>
          <a:ln>
            <a:noFill/>
          </a:ln>
        </p:spPr>
      </p:pic>
      <p:pic>
        <p:nvPicPr>
          <p:cNvPr id="268" name="Google Shape;268;g1c0d571eb8a_0_2"/>
          <p:cNvPicPr preferRelativeResize="0"/>
          <p:nvPr/>
        </p:nvPicPr>
        <p:blipFill rotWithShape="1">
          <a:blip r:embed="rId6">
            <a:alphaModFix/>
          </a:blip>
          <a:srcRect/>
          <a:stretch/>
        </p:blipFill>
        <p:spPr>
          <a:xfrm>
            <a:off x="16418708" y="0"/>
            <a:ext cx="1869291" cy="1869291"/>
          </a:xfrm>
          <a:prstGeom prst="rect">
            <a:avLst/>
          </a:prstGeom>
          <a:noFill/>
          <a:ln>
            <a:noFill/>
          </a:ln>
        </p:spPr>
      </p:pic>
      <p:sp>
        <p:nvSpPr>
          <p:cNvPr id="270" name="Google Shape;270;g1c0d571eb8a_0_2"/>
          <p:cNvSpPr/>
          <p:nvPr/>
        </p:nvSpPr>
        <p:spPr>
          <a:xfrm>
            <a:off x="10225818" y="1650970"/>
            <a:ext cx="7129589" cy="6972236"/>
          </a:xfrm>
          <a:custGeom>
            <a:avLst/>
            <a:gdLst/>
            <a:ahLst/>
            <a:cxnLst/>
            <a:rect l="l" t="t" r="r" b="b"/>
            <a:pathLst>
              <a:path w="4833620" h="4726940" extrusionOk="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solidFill>
            <a:srgbClr val="000000">
              <a:alpha val="0"/>
            </a:srgbClr>
          </a:solidFill>
          <a:ln w="127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1" name="Google Shape;271;g1c0d571eb8a_0_2"/>
          <p:cNvSpPr txBox="1"/>
          <p:nvPr/>
        </p:nvSpPr>
        <p:spPr>
          <a:xfrm>
            <a:off x="1911525" y="2293232"/>
            <a:ext cx="6510900" cy="5170646"/>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None/>
            </a:pPr>
            <a:r>
              <a:rPr lang="ru-RU" sz="2400" dirty="0">
                <a:latin typeface="Abhaya Libre"/>
                <a:ea typeface="Abhaya Libre"/>
                <a:cs typeface="Abhaya Libre"/>
                <a:sym typeface="Abhaya Libre"/>
              </a:rPr>
              <a:t>През второто десетилетие на новото хилядолетие концепцията за нулеви отпадъци вече не се използва само от специалисти, политици и еколози, а започва да се разпространява в обществото. Беа Джонсън от френско-американски произход, живееща в Калифорния, е инициатор на начина на живот с нулеви отпадъци. Тя започва с прилагането на мерки в четиричленното си семейство и споделя опита си в блога си</a:t>
            </a:r>
            <a:r>
              <a:rPr lang="en-US" sz="2400" u="sng" dirty="0">
                <a:solidFill>
                  <a:schemeClr val="hlink"/>
                </a:solidFill>
                <a:latin typeface="Abhaya Libre"/>
                <a:ea typeface="Abhaya Libre"/>
                <a:cs typeface="Abhaya Libre"/>
                <a:sym typeface="Abhaya Libre"/>
                <a:hlinkClick r:id="rId7"/>
              </a:rPr>
              <a:t>Zero Waste Home</a:t>
            </a:r>
            <a:r>
              <a:rPr lang="ru-RU" sz="2400" dirty="0">
                <a:latin typeface="Abhaya Libre"/>
                <a:ea typeface="Abhaya Libre"/>
                <a:cs typeface="Abhaya Libre"/>
                <a:sym typeface="Abhaya Libre"/>
              </a:rPr>
              <a:t>.</a:t>
            </a:r>
            <a:endParaRPr dirty="0"/>
          </a:p>
        </p:txBody>
      </p:sp>
      <p:sp>
        <p:nvSpPr>
          <p:cNvPr id="272" name="Google Shape;272;g1c0d571eb8a_0_2"/>
          <p:cNvSpPr txBox="1"/>
          <p:nvPr/>
        </p:nvSpPr>
        <p:spPr>
          <a:xfrm>
            <a:off x="1911525" y="532448"/>
            <a:ext cx="8280600" cy="838800"/>
          </a:xfrm>
          <a:prstGeom prst="rect">
            <a:avLst/>
          </a:prstGeom>
          <a:noFill/>
          <a:ln>
            <a:noFill/>
          </a:ln>
        </p:spPr>
        <p:txBody>
          <a:bodyPr spcFirstLastPara="1" wrap="square" lIns="0" tIns="0" rIns="0" bIns="0" anchor="t" anchorCtr="0">
            <a:spAutoFit/>
          </a:bodyPr>
          <a:lstStyle/>
          <a:p>
            <a:pPr marL="0" marR="0" lvl="0" indent="0" algn="l" rtl="0">
              <a:lnSpc>
                <a:spcPct val="85007"/>
              </a:lnSpc>
              <a:spcBef>
                <a:spcPts val="0"/>
              </a:spcBef>
              <a:spcAft>
                <a:spcPts val="0"/>
              </a:spcAft>
              <a:buNone/>
            </a:pPr>
            <a:r>
              <a:rPr lang="en-US" sz="6410" dirty="0">
                <a:latin typeface="Abhaya Libre"/>
                <a:ea typeface="Abhaya Libre"/>
                <a:cs typeface="Abhaya Libre"/>
                <a:sym typeface="Abhaya Libre"/>
              </a:rPr>
              <a:t>2010</a:t>
            </a:r>
            <a:endParaRPr dirty="0"/>
          </a:p>
        </p:txBody>
      </p:sp>
      <p:sp>
        <p:nvSpPr>
          <p:cNvPr id="273" name="Google Shape;273;g1c0d571eb8a_0_2"/>
          <p:cNvSpPr txBox="1"/>
          <p:nvPr/>
        </p:nvSpPr>
        <p:spPr>
          <a:xfrm>
            <a:off x="1911525" y="1262488"/>
            <a:ext cx="8471340" cy="840230"/>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ru-RU" sz="3900" dirty="0">
                <a:latin typeface="Abhaya Libre"/>
                <a:ea typeface="Abhaya Libre"/>
                <a:cs typeface="Abhaya Libre"/>
                <a:sym typeface="Abhaya Libre"/>
              </a:rPr>
              <a:t>Начин на живот с нулеви отпадъци</a:t>
            </a:r>
            <a:endParaRPr dirty="0"/>
          </a:p>
        </p:txBody>
      </p:sp>
      <p:pic>
        <p:nvPicPr>
          <p:cNvPr id="2" name="Picture 1">
            <a:extLst>
              <a:ext uri="{FF2B5EF4-FFF2-40B4-BE49-F238E27FC236}">
                <a16:creationId xmlns:a16="http://schemas.microsoft.com/office/drawing/2014/main" id="{C1941985-6498-E756-43AE-CC39B53B3B0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229600" y="9074207"/>
            <a:ext cx="3418972" cy="753486"/>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277"/>
        <p:cNvGrpSpPr/>
        <p:nvPr/>
      </p:nvGrpSpPr>
      <p:grpSpPr>
        <a:xfrm>
          <a:off x="0" y="0"/>
          <a:ext cx="0" cy="0"/>
          <a:chOff x="0" y="0"/>
          <a:chExt cx="0" cy="0"/>
        </a:xfrm>
      </p:grpSpPr>
      <p:pic>
        <p:nvPicPr>
          <p:cNvPr id="278" name="Google Shape;278;g1c0d571eb8a_0_34"/>
          <p:cNvPicPr preferRelativeResize="0"/>
          <p:nvPr/>
        </p:nvPicPr>
        <p:blipFill rotWithShape="1">
          <a:blip r:embed="rId3">
            <a:alphaModFix/>
          </a:blip>
          <a:srcRect/>
          <a:stretch/>
        </p:blipFill>
        <p:spPr>
          <a:xfrm rot="-4196164">
            <a:off x="-5974143" y="8370333"/>
            <a:ext cx="10675281" cy="11378690"/>
          </a:xfrm>
          <a:prstGeom prst="rect">
            <a:avLst/>
          </a:prstGeom>
          <a:noFill/>
          <a:ln>
            <a:noFill/>
          </a:ln>
        </p:spPr>
      </p:pic>
      <p:pic>
        <p:nvPicPr>
          <p:cNvPr id="279" name="Google Shape;279;g1c0d571eb8a_0_34"/>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280" name="Google Shape;280;g1c0d571eb8a_0_34"/>
          <p:cNvPicPr preferRelativeResize="0"/>
          <p:nvPr/>
        </p:nvPicPr>
        <p:blipFill rotWithShape="1">
          <a:blip r:embed="rId5">
            <a:alphaModFix/>
          </a:blip>
          <a:srcRect/>
          <a:stretch/>
        </p:blipFill>
        <p:spPr>
          <a:xfrm>
            <a:off x="16418708" y="0"/>
            <a:ext cx="1869291" cy="1869291"/>
          </a:xfrm>
          <a:prstGeom prst="rect">
            <a:avLst/>
          </a:prstGeom>
          <a:noFill/>
          <a:ln>
            <a:noFill/>
          </a:ln>
        </p:spPr>
      </p:pic>
      <p:pic>
        <p:nvPicPr>
          <p:cNvPr id="282" name="Google Shape;282;g1c0d571eb8a_0_34"/>
          <p:cNvPicPr preferRelativeResize="0"/>
          <p:nvPr/>
        </p:nvPicPr>
        <p:blipFill rotWithShape="1">
          <a:blip r:embed="rId6">
            <a:alphaModFix/>
          </a:blip>
          <a:srcRect/>
          <a:stretch/>
        </p:blipFill>
        <p:spPr>
          <a:xfrm rot="9614497">
            <a:off x="17215841" y="8047725"/>
            <a:ext cx="4352147" cy="4346443"/>
          </a:xfrm>
          <a:prstGeom prst="rect">
            <a:avLst/>
          </a:prstGeom>
          <a:noFill/>
          <a:ln>
            <a:noFill/>
          </a:ln>
        </p:spPr>
      </p:pic>
      <p:sp>
        <p:nvSpPr>
          <p:cNvPr id="283" name="Google Shape;283;g1c0d571eb8a_0_34"/>
          <p:cNvSpPr txBox="1"/>
          <p:nvPr/>
        </p:nvSpPr>
        <p:spPr>
          <a:xfrm>
            <a:off x="3773181" y="367383"/>
            <a:ext cx="10414101" cy="1676869"/>
          </a:xfrm>
          <a:prstGeom prst="rect">
            <a:avLst/>
          </a:prstGeom>
          <a:noFill/>
          <a:ln>
            <a:noFill/>
          </a:ln>
        </p:spPr>
        <p:txBody>
          <a:bodyPr spcFirstLastPara="1" wrap="square" lIns="0" tIns="0" rIns="0" bIns="0" anchor="t" anchorCtr="0">
            <a:spAutoFit/>
          </a:bodyPr>
          <a:lstStyle/>
          <a:p>
            <a:pPr marL="0" marR="0" lvl="0" indent="0" algn="ctr" rtl="0">
              <a:lnSpc>
                <a:spcPct val="85007"/>
              </a:lnSpc>
              <a:spcBef>
                <a:spcPts val="0"/>
              </a:spcBef>
              <a:spcAft>
                <a:spcPts val="0"/>
              </a:spcAft>
              <a:buNone/>
            </a:pPr>
            <a:r>
              <a:rPr lang="bg-BG" sz="6410" dirty="0">
                <a:latin typeface="Abhaya Libre"/>
                <a:ea typeface="Abhaya Libre"/>
                <a:cs typeface="Abhaya Libre"/>
                <a:sym typeface="Abhaya Libre"/>
              </a:rPr>
              <a:t>Нулев отпадък за бизнеса</a:t>
            </a:r>
            <a:endParaRPr sz="6410" dirty="0">
              <a:latin typeface="Abhaya Libre"/>
              <a:ea typeface="Abhaya Libre"/>
              <a:cs typeface="Abhaya Libre"/>
              <a:sym typeface="Abhaya Libre"/>
            </a:endParaRPr>
          </a:p>
          <a:p>
            <a:pPr marL="0" marR="0" lvl="0" indent="0" algn="ctr" rtl="0">
              <a:lnSpc>
                <a:spcPct val="85007"/>
              </a:lnSpc>
              <a:spcBef>
                <a:spcPts val="0"/>
              </a:spcBef>
              <a:spcAft>
                <a:spcPts val="0"/>
              </a:spcAft>
              <a:buNone/>
            </a:pPr>
            <a:endParaRPr sz="6410" dirty="0">
              <a:latin typeface="Abhaya Libre"/>
              <a:ea typeface="Abhaya Libre"/>
              <a:cs typeface="Abhaya Libre"/>
              <a:sym typeface="Abhaya Libre"/>
            </a:endParaRPr>
          </a:p>
        </p:txBody>
      </p:sp>
      <p:pic>
        <p:nvPicPr>
          <p:cNvPr id="284" name="Google Shape;284;g1c0d571eb8a_0_34"/>
          <p:cNvPicPr preferRelativeResize="0"/>
          <p:nvPr/>
        </p:nvPicPr>
        <p:blipFill>
          <a:blip r:embed="rId7">
            <a:alphaModFix/>
          </a:blip>
          <a:stretch>
            <a:fillRect/>
          </a:stretch>
        </p:blipFill>
        <p:spPr>
          <a:xfrm>
            <a:off x="431700" y="2653838"/>
            <a:ext cx="8280600" cy="5520400"/>
          </a:xfrm>
          <a:prstGeom prst="rect">
            <a:avLst/>
          </a:prstGeom>
          <a:noFill/>
          <a:ln>
            <a:noFill/>
          </a:ln>
        </p:spPr>
      </p:pic>
      <p:grpSp>
        <p:nvGrpSpPr>
          <p:cNvPr id="285" name="Google Shape;285;g1c0d571eb8a_0_34"/>
          <p:cNvGrpSpPr/>
          <p:nvPr/>
        </p:nvGrpSpPr>
        <p:grpSpPr>
          <a:xfrm>
            <a:off x="9135401" y="1394066"/>
            <a:ext cx="7905328" cy="7851850"/>
            <a:chOff x="-1556900" y="-1179231"/>
            <a:chExt cx="12518335" cy="10469134"/>
          </a:xfrm>
        </p:grpSpPr>
        <p:sp>
          <p:nvSpPr>
            <p:cNvPr id="286" name="Google Shape;286;g1c0d571eb8a_0_34"/>
            <p:cNvSpPr txBox="1"/>
            <p:nvPr/>
          </p:nvSpPr>
          <p:spPr>
            <a:xfrm>
              <a:off x="-1556900" y="7911064"/>
              <a:ext cx="12491098" cy="1378839"/>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None/>
              </a:pPr>
              <a:r>
                <a:rPr lang="bg-BG" sz="2400" dirty="0">
                  <a:latin typeface="Abhaya Libre"/>
                  <a:ea typeface="Abhaya Libre"/>
                  <a:cs typeface="Abhaya Libre"/>
                  <a:sym typeface="Abhaya Libre"/>
                </a:rPr>
                <a:t>Ако искате да научите повече, може да прочетете тази статия </a:t>
              </a:r>
              <a:r>
                <a:rPr lang="en-US" sz="2400" dirty="0">
                  <a:latin typeface="Abhaya Libre"/>
                  <a:ea typeface="Abhaya Libre"/>
                  <a:cs typeface="Abhaya Libre"/>
                  <a:sym typeface="Abhaya Libre"/>
                </a:rPr>
                <a:t>- </a:t>
              </a:r>
              <a:r>
                <a:rPr lang="en-US" sz="2400" u="sng" dirty="0">
                  <a:solidFill>
                    <a:schemeClr val="hlink"/>
                  </a:solidFill>
                  <a:latin typeface="Abhaya Libre"/>
                  <a:ea typeface="Abhaya Libre"/>
                  <a:cs typeface="Abhaya Libre"/>
                  <a:sym typeface="Abhaya Libre"/>
                  <a:hlinkClick r:id="rId8"/>
                </a:rPr>
                <a:t>“Tips for Making Your Office Zero Waste”.</a:t>
              </a:r>
              <a:endParaRPr dirty="0"/>
            </a:p>
          </p:txBody>
        </p:sp>
        <p:sp>
          <p:nvSpPr>
            <p:cNvPr id="287" name="Google Shape;287;g1c0d571eb8a_0_34"/>
            <p:cNvSpPr txBox="1"/>
            <p:nvPr/>
          </p:nvSpPr>
          <p:spPr>
            <a:xfrm>
              <a:off x="-1529665" y="-1179231"/>
              <a:ext cx="12491100" cy="9651874"/>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None/>
              </a:pPr>
              <a:r>
                <a:rPr lang="ru-RU" sz="2400" dirty="0">
                  <a:latin typeface="Abhaya Libre"/>
                  <a:ea typeface="Abhaya Libre"/>
                  <a:cs typeface="Abhaya Libre"/>
                  <a:sym typeface="Abhaya Libre"/>
                </a:rPr>
                <a:t>Задаването на цели за постигане на нулеви отпадъци в бизнеса може да бъде непосилно и много пъти объркващо. Важно е да започнете с основните неща. Какво изхвърля вашият бизнес? Познаването на генерираните отпадъци ще улесни взимането на решения относно закупуването на материали, ангажиментите на служителите и персонала и начина, по който трябва да се отделят отпадъците, с цел да се насърчи повторното използване и рециклирането.</a:t>
              </a:r>
            </a:p>
            <a:p>
              <a:pPr marL="0" marR="0" lvl="0" indent="0" algn="just" rtl="0">
                <a:lnSpc>
                  <a:spcPct val="139958"/>
                </a:lnSpc>
                <a:spcBef>
                  <a:spcPts val="0"/>
                </a:spcBef>
                <a:spcAft>
                  <a:spcPts val="0"/>
                </a:spcAft>
                <a:buNone/>
              </a:pPr>
              <a:endParaRPr lang="ru-RU" sz="2400" dirty="0">
                <a:latin typeface="Abhaya Libre"/>
                <a:ea typeface="Abhaya Libre"/>
                <a:cs typeface="Abhaya Libre"/>
                <a:sym typeface="Abhaya Libre"/>
              </a:endParaRPr>
            </a:p>
            <a:p>
              <a:pPr marL="0" marR="0" lvl="0" indent="0" algn="just" rtl="0">
                <a:lnSpc>
                  <a:spcPct val="139958"/>
                </a:lnSpc>
                <a:spcBef>
                  <a:spcPts val="0"/>
                </a:spcBef>
                <a:spcAft>
                  <a:spcPts val="0"/>
                </a:spcAft>
                <a:buNone/>
              </a:pPr>
              <a:r>
                <a:rPr lang="ru-RU" sz="2400" dirty="0">
                  <a:latin typeface="Abhaya Libre"/>
                  <a:ea typeface="Abhaya Libre"/>
                  <a:cs typeface="Abhaya Libre"/>
                  <a:sym typeface="Abhaya Libre"/>
                </a:rPr>
                <a:t>За бизнеса нулеви отпадъци са тези при които се пренасочват 90% от отпадъците от депата и инсинераторите [Източници: ZWIA и TRUE].</a:t>
              </a:r>
              <a:endParaRPr sz="2400" dirty="0">
                <a:latin typeface="Abhaya Libre"/>
                <a:ea typeface="Abhaya Libre"/>
                <a:cs typeface="Abhaya Libre"/>
                <a:sym typeface="Abhaya Libre"/>
              </a:endParaRPr>
            </a:p>
            <a:p>
              <a:pPr marL="0" marR="0" lvl="0" indent="0" algn="just" rtl="0">
                <a:lnSpc>
                  <a:spcPct val="139958"/>
                </a:lnSpc>
                <a:spcBef>
                  <a:spcPts val="0"/>
                </a:spcBef>
                <a:spcAft>
                  <a:spcPts val="0"/>
                </a:spcAft>
                <a:buNone/>
              </a:pPr>
              <a:endParaRPr sz="2400" dirty="0">
                <a:latin typeface="Abhaya Libre"/>
                <a:ea typeface="Abhaya Libre"/>
                <a:cs typeface="Abhaya Libre"/>
                <a:sym typeface="Abhaya Libre"/>
              </a:endParaRPr>
            </a:p>
          </p:txBody>
        </p:sp>
      </p:grpSp>
      <p:pic>
        <p:nvPicPr>
          <p:cNvPr id="2" name="Picture 1">
            <a:extLst>
              <a:ext uri="{FF2B5EF4-FFF2-40B4-BE49-F238E27FC236}">
                <a16:creationId xmlns:a16="http://schemas.microsoft.com/office/drawing/2014/main" id="{71928B96-E0D9-62A4-87DE-906E904E9D9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270745" y="9380710"/>
            <a:ext cx="3418972" cy="753486"/>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291"/>
        <p:cNvGrpSpPr/>
        <p:nvPr/>
      </p:nvGrpSpPr>
      <p:grpSpPr>
        <a:xfrm>
          <a:off x="0" y="0"/>
          <a:ext cx="0" cy="0"/>
          <a:chOff x="0" y="0"/>
          <a:chExt cx="0" cy="0"/>
        </a:xfrm>
      </p:grpSpPr>
      <p:pic>
        <p:nvPicPr>
          <p:cNvPr id="292" name="Google Shape;292;g1c0d571eb8a_0_50"/>
          <p:cNvPicPr preferRelativeResize="0"/>
          <p:nvPr/>
        </p:nvPicPr>
        <p:blipFill rotWithShape="1">
          <a:blip r:embed="rId3">
            <a:alphaModFix/>
          </a:blip>
          <a:srcRect/>
          <a:stretch/>
        </p:blipFill>
        <p:spPr>
          <a:xfrm rot="-4196164">
            <a:off x="-5974143" y="8370333"/>
            <a:ext cx="10675281" cy="11378690"/>
          </a:xfrm>
          <a:prstGeom prst="rect">
            <a:avLst/>
          </a:prstGeom>
          <a:noFill/>
          <a:ln>
            <a:noFill/>
          </a:ln>
        </p:spPr>
      </p:pic>
      <p:pic>
        <p:nvPicPr>
          <p:cNvPr id="293" name="Google Shape;293;g1c0d571eb8a_0_50"/>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294" name="Google Shape;294;g1c0d571eb8a_0_50"/>
          <p:cNvPicPr preferRelativeResize="0"/>
          <p:nvPr/>
        </p:nvPicPr>
        <p:blipFill rotWithShape="1">
          <a:blip r:embed="rId5">
            <a:alphaModFix/>
          </a:blip>
          <a:srcRect/>
          <a:stretch/>
        </p:blipFill>
        <p:spPr>
          <a:xfrm>
            <a:off x="16418708" y="0"/>
            <a:ext cx="1869291" cy="1869291"/>
          </a:xfrm>
          <a:prstGeom prst="rect">
            <a:avLst/>
          </a:prstGeom>
          <a:noFill/>
          <a:ln>
            <a:noFill/>
          </a:ln>
        </p:spPr>
      </p:pic>
      <p:pic>
        <p:nvPicPr>
          <p:cNvPr id="296" name="Google Shape;296;g1c0d571eb8a_0_50"/>
          <p:cNvPicPr preferRelativeResize="0"/>
          <p:nvPr/>
        </p:nvPicPr>
        <p:blipFill rotWithShape="1">
          <a:blip r:embed="rId6">
            <a:alphaModFix/>
          </a:blip>
          <a:srcRect/>
          <a:stretch/>
        </p:blipFill>
        <p:spPr>
          <a:xfrm rot="9614497">
            <a:off x="17215841" y="8047725"/>
            <a:ext cx="4352147" cy="4346443"/>
          </a:xfrm>
          <a:prstGeom prst="rect">
            <a:avLst/>
          </a:prstGeom>
          <a:noFill/>
          <a:ln>
            <a:noFill/>
          </a:ln>
        </p:spPr>
      </p:pic>
      <p:sp>
        <p:nvSpPr>
          <p:cNvPr id="297" name="Google Shape;297;g1c0d571eb8a_0_50"/>
          <p:cNvSpPr txBox="1"/>
          <p:nvPr/>
        </p:nvSpPr>
        <p:spPr>
          <a:xfrm>
            <a:off x="2217194" y="192422"/>
            <a:ext cx="13446000" cy="1676869"/>
          </a:xfrm>
          <a:prstGeom prst="rect">
            <a:avLst/>
          </a:prstGeom>
          <a:noFill/>
          <a:ln>
            <a:noFill/>
          </a:ln>
        </p:spPr>
        <p:txBody>
          <a:bodyPr spcFirstLastPara="1" wrap="square" lIns="0" tIns="0" rIns="0" bIns="0" anchor="t" anchorCtr="0">
            <a:spAutoFit/>
          </a:bodyPr>
          <a:lstStyle/>
          <a:p>
            <a:pPr marL="0" marR="0" lvl="0" indent="0" algn="ctr" rtl="0">
              <a:lnSpc>
                <a:spcPct val="85007"/>
              </a:lnSpc>
              <a:spcBef>
                <a:spcPts val="0"/>
              </a:spcBef>
              <a:spcAft>
                <a:spcPts val="0"/>
              </a:spcAft>
              <a:buNone/>
            </a:pPr>
            <a:r>
              <a:rPr lang="ru-RU" sz="6410" dirty="0">
                <a:latin typeface="Abhaya Libre"/>
                <a:ea typeface="Abhaya Libre"/>
                <a:cs typeface="Abhaya Libre"/>
                <a:sym typeface="Abhaya Libre"/>
              </a:rPr>
              <a:t>Б</a:t>
            </a:r>
            <a:r>
              <a:rPr lang="ru-RU" sz="6410" b="0" i="0" u="none" strike="noStrike" cap="none" dirty="0">
                <a:solidFill>
                  <a:srgbClr val="000000"/>
                </a:solidFill>
                <a:latin typeface="Abhaya Libre"/>
                <a:ea typeface="Abhaya Libre"/>
                <a:cs typeface="Abhaya Libre"/>
                <a:sym typeface="Abhaya Libre"/>
              </a:rPr>
              <a:t>ъдещето ли са магазините с нулеви отпадъци?</a:t>
            </a:r>
          </a:p>
        </p:txBody>
      </p:sp>
      <p:pic>
        <p:nvPicPr>
          <p:cNvPr id="298" name="Google Shape;298;g1c0d571eb8a_0_50" descr="Step inside Britain’s first no-packaging supermarket. Located in Totnes in Devon, Earth Food Love is a dry goods store run by ex-pro footballer Richard and his wife Nicola. A triumphant story about conscientious consumption, sustainability, innovation and behaviour change; they explain what it means to be waste-free and whether this could be the beginning of a new era for shopping habits. &#10;&#10;Find out how to enter at:&#10;https://www.TheGreatBritishHighStreet.co.uk&#10;&#10;Join the conversation on social media using #MyHighStreet and follow us:&#10;https://www.twitter.com/TheGBHighSt&#10;https://www.facebook.com/TheGBHighSt&#10;https://www.instagram.com/TheGBHighSt" title="Are Zero Waste shops the future? - The Zero Waste Shop | The Great British High Street Awards 2018">
            <a:hlinkClick r:id="rId7"/>
          </p:cNvPr>
          <p:cNvPicPr preferRelativeResize="0"/>
          <p:nvPr/>
        </p:nvPicPr>
        <p:blipFill>
          <a:blip r:embed="rId8">
            <a:alphaModFix/>
          </a:blip>
          <a:stretch>
            <a:fillRect/>
          </a:stretch>
        </p:blipFill>
        <p:spPr>
          <a:xfrm>
            <a:off x="1841304" y="2180325"/>
            <a:ext cx="8579921" cy="6434887"/>
          </a:xfrm>
          <a:prstGeom prst="rect">
            <a:avLst/>
          </a:prstGeom>
          <a:noFill/>
          <a:ln>
            <a:noFill/>
          </a:ln>
        </p:spPr>
      </p:pic>
      <p:sp>
        <p:nvSpPr>
          <p:cNvPr id="299" name="Google Shape;299;g1c0d571eb8a_0_50"/>
          <p:cNvSpPr txBox="1"/>
          <p:nvPr/>
        </p:nvSpPr>
        <p:spPr>
          <a:xfrm>
            <a:off x="11089053" y="2295380"/>
            <a:ext cx="6264300" cy="5687711"/>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None/>
            </a:pPr>
            <a:r>
              <a:rPr lang="ru-RU" sz="2400" dirty="0">
                <a:latin typeface="Abhaya Libre"/>
                <a:ea typeface="Abhaya Libre"/>
                <a:cs typeface="Abhaya Libre"/>
                <a:sym typeface="Abhaya Libre"/>
              </a:rPr>
              <a:t>Влезте в първия супермаркет във Великобритания, който предлага стоки без опаковки. Намиращ се в Тотнес, Девон, Earth Food Love е магазин, управляван от бившия футболист Ричард и неговата съпруга Никола. Това е успешна история за отговорна консумация, устойчивост, иновации и промяна на поведението. Те обясняват какво означава да не се създават отпадъци и дали това може да е началото на нова ера в навиците за пазаруване.</a:t>
            </a:r>
            <a:endParaRPr sz="2400" dirty="0">
              <a:latin typeface="Abhaya Libre"/>
              <a:ea typeface="Abhaya Libre"/>
              <a:cs typeface="Abhaya Libre"/>
              <a:sym typeface="Abhaya Libre"/>
            </a:endParaRPr>
          </a:p>
        </p:txBody>
      </p:sp>
      <p:pic>
        <p:nvPicPr>
          <p:cNvPr id="2" name="Picture 1">
            <a:extLst>
              <a:ext uri="{FF2B5EF4-FFF2-40B4-BE49-F238E27FC236}">
                <a16:creationId xmlns:a16="http://schemas.microsoft.com/office/drawing/2014/main" id="{7C3BEB62-17C8-6CB1-8D80-BD29383DD7C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229600" y="9074207"/>
            <a:ext cx="3418972" cy="75348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8"/>
                                        </p:tgtEl>
                                        <p:attrNameLst>
                                          <p:attrName>style.visibility</p:attrName>
                                        </p:attrNameLst>
                                      </p:cBhvr>
                                      <p:to>
                                        <p:strVal val="visible"/>
                                      </p:to>
                                    </p:set>
                                    <p:animEffect transition="in" filter="fade">
                                      <p:cBhvr>
                                        <p:cTn id="7" dur="1000"/>
                                        <p:tgtEl>
                                          <p:spTgt spid="2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303"/>
        <p:cNvGrpSpPr/>
        <p:nvPr/>
      </p:nvGrpSpPr>
      <p:grpSpPr>
        <a:xfrm>
          <a:off x="0" y="0"/>
          <a:ext cx="0" cy="0"/>
          <a:chOff x="0" y="0"/>
          <a:chExt cx="0" cy="0"/>
        </a:xfrm>
      </p:grpSpPr>
      <p:pic>
        <p:nvPicPr>
          <p:cNvPr id="304" name="Google Shape;304;g1c0d571eb8a_0_69"/>
          <p:cNvPicPr preferRelativeResize="0"/>
          <p:nvPr/>
        </p:nvPicPr>
        <p:blipFill rotWithShape="1">
          <a:blip r:embed="rId3">
            <a:alphaModFix/>
          </a:blip>
          <a:srcRect/>
          <a:stretch/>
        </p:blipFill>
        <p:spPr>
          <a:xfrm rot="-4196164">
            <a:off x="-5811133" y="7594029"/>
            <a:ext cx="11622267" cy="12388075"/>
          </a:xfrm>
          <a:prstGeom prst="rect">
            <a:avLst/>
          </a:prstGeom>
          <a:noFill/>
          <a:ln>
            <a:noFill/>
          </a:ln>
        </p:spPr>
      </p:pic>
      <p:pic>
        <p:nvPicPr>
          <p:cNvPr id="305" name="Google Shape;305;g1c0d571eb8a_0_69"/>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306" name="Google Shape;306;g1c0d571eb8a_0_69"/>
          <p:cNvPicPr preferRelativeResize="0"/>
          <p:nvPr/>
        </p:nvPicPr>
        <p:blipFill rotWithShape="1">
          <a:blip r:embed="rId5">
            <a:alphaModFix/>
          </a:blip>
          <a:srcRect/>
          <a:stretch/>
        </p:blipFill>
        <p:spPr>
          <a:xfrm>
            <a:off x="1784708" y="118200"/>
            <a:ext cx="1869291" cy="1869291"/>
          </a:xfrm>
          <a:prstGeom prst="rect">
            <a:avLst/>
          </a:prstGeom>
          <a:noFill/>
          <a:ln>
            <a:noFill/>
          </a:ln>
        </p:spPr>
      </p:pic>
      <p:sp>
        <p:nvSpPr>
          <p:cNvPr id="308" name="Google Shape;308;g1c0d571eb8a_0_69"/>
          <p:cNvSpPr txBox="1"/>
          <p:nvPr/>
        </p:nvSpPr>
        <p:spPr>
          <a:xfrm>
            <a:off x="1911525" y="3799930"/>
            <a:ext cx="6510900" cy="5170646"/>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None/>
            </a:pPr>
            <a:r>
              <a:rPr lang="ru-RU" sz="2400" dirty="0">
                <a:latin typeface="Abhaya Libre"/>
                <a:ea typeface="Abhaya Libre"/>
                <a:cs typeface="Abhaya Libre"/>
                <a:sym typeface="Abhaya Libre"/>
              </a:rPr>
              <a:t>В изследване, публикувано в Science Advance, изследователите оценяват, че от 1950 г. насам по света са се произвели 8,3 милиарда тона пластмаса, като само 9% от тези пластмаси са били рециклирани. Оценява се, че до 2050 г. ще бъдат хвърлени още 12 милиарда тона пластмаса в сметищата.</a:t>
            </a:r>
          </a:p>
          <a:p>
            <a:pPr marL="0" marR="0" lvl="0" indent="0" algn="just" rtl="0">
              <a:lnSpc>
                <a:spcPct val="139958"/>
              </a:lnSpc>
              <a:spcBef>
                <a:spcPts val="0"/>
              </a:spcBef>
              <a:spcAft>
                <a:spcPts val="0"/>
              </a:spcAft>
              <a:buNone/>
            </a:pPr>
            <a:r>
              <a:rPr lang="ru-RU" sz="2400" dirty="0">
                <a:latin typeface="Abhaya Libre"/>
                <a:ea typeface="Abhaya Libre"/>
                <a:cs typeface="Abhaya Libre"/>
                <a:sym typeface="Abhaya Libre"/>
              </a:rPr>
              <a:t>Така че, гледайки инфографиката, всеки може сам да си направи изводите. </a:t>
            </a:r>
            <a:r>
              <a:rPr lang="en-US" sz="2400" u="sng" dirty="0">
                <a:solidFill>
                  <a:schemeClr val="hlink"/>
                </a:solidFill>
                <a:latin typeface="Abhaya Libre"/>
                <a:ea typeface="Abhaya Libre"/>
                <a:cs typeface="Abhaya Libre"/>
                <a:sym typeface="Abhaya Libre"/>
                <a:hlinkClick r:id="rId6"/>
              </a:rPr>
              <a:t>Source and more resources</a:t>
            </a:r>
            <a:r>
              <a:rPr lang="en-US" sz="2400" dirty="0">
                <a:latin typeface="Abhaya Libre"/>
                <a:ea typeface="Abhaya Libre"/>
                <a:cs typeface="Abhaya Libre"/>
                <a:sym typeface="Abhaya Libre"/>
              </a:rPr>
              <a:t>.</a:t>
            </a:r>
            <a:endParaRPr sz="2400" dirty="0">
              <a:latin typeface="Abhaya Libre"/>
              <a:ea typeface="Abhaya Libre"/>
              <a:cs typeface="Abhaya Libre"/>
              <a:sym typeface="Abhaya Libre"/>
            </a:endParaRPr>
          </a:p>
        </p:txBody>
      </p:sp>
      <p:sp>
        <p:nvSpPr>
          <p:cNvPr id="309" name="Google Shape;309;g1c0d571eb8a_0_69"/>
          <p:cNvSpPr txBox="1"/>
          <p:nvPr/>
        </p:nvSpPr>
        <p:spPr>
          <a:xfrm>
            <a:off x="1911525" y="1532731"/>
            <a:ext cx="8280600" cy="1859996"/>
          </a:xfrm>
          <a:prstGeom prst="rect">
            <a:avLst/>
          </a:prstGeom>
          <a:noFill/>
          <a:ln>
            <a:noFill/>
          </a:ln>
        </p:spPr>
        <p:txBody>
          <a:bodyPr spcFirstLastPara="1" wrap="square" lIns="0" tIns="0" rIns="0" bIns="0" anchor="t" anchorCtr="0">
            <a:spAutoFit/>
          </a:bodyPr>
          <a:lstStyle/>
          <a:p>
            <a:pPr marL="0" marR="0" lvl="0" indent="0" algn="l" rtl="0">
              <a:lnSpc>
                <a:spcPct val="85007"/>
              </a:lnSpc>
              <a:spcBef>
                <a:spcPts val="0"/>
              </a:spcBef>
              <a:spcAft>
                <a:spcPts val="0"/>
              </a:spcAft>
              <a:buNone/>
            </a:pPr>
            <a:r>
              <a:rPr lang="ru-RU" sz="6410" dirty="0">
                <a:latin typeface="Abhaya Libre"/>
                <a:ea typeface="Abhaya Libre"/>
                <a:cs typeface="Abhaya Libre"/>
                <a:sym typeface="Abhaya Libre"/>
              </a:rPr>
              <a:t>Защо трябва да се притесняваме?</a:t>
            </a:r>
          </a:p>
          <a:p>
            <a:pPr marL="0" marR="0" lvl="0" indent="0" algn="l" rtl="0">
              <a:lnSpc>
                <a:spcPct val="85007"/>
              </a:lnSpc>
              <a:spcBef>
                <a:spcPts val="0"/>
              </a:spcBef>
              <a:spcAft>
                <a:spcPts val="0"/>
              </a:spcAft>
              <a:buNone/>
            </a:pPr>
            <a:endParaRPr dirty="0"/>
          </a:p>
        </p:txBody>
      </p:sp>
      <p:sp>
        <p:nvSpPr>
          <p:cNvPr id="310" name="Google Shape;310;g1c0d571eb8a_0_69"/>
          <p:cNvSpPr txBox="1"/>
          <p:nvPr/>
        </p:nvSpPr>
        <p:spPr>
          <a:xfrm>
            <a:off x="1911525" y="2959700"/>
            <a:ext cx="8280600" cy="840230"/>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bg-BG" sz="3900" dirty="0">
                <a:latin typeface="Abhaya Libre"/>
                <a:ea typeface="Abhaya Libre"/>
                <a:cs typeface="Abhaya Libre"/>
                <a:sym typeface="Abhaya Libre"/>
              </a:rPr>
              <a:t>Факти за пластмасата</a:t>
            </a:r>
            <a:endParaRPr lang="bg-BG" dirty="0"/>
          </a:p>
        </p:txBody>
      </p:sp>
      <p:pic>
        <p:nvPicPr>
          <p:cNvPr id="311" name="Google Shape;311;g1c0d571eb8a_0_69"/>
          <p:cNvPicPr preferRelativeResize="0"/>
          <p:nvPr/>
        </p:nvPicPr>
        <p:blipFill>
          <a:blip r:embed="rId7">
            <a:alphaModFix/>
          </a:blip>
          <a:stretch>
            <a:fillRect/>
          </a:stretch>
        </p:blipFill>
        <p:spPr>
          <a:xfrm>
            <a:off x="10192125" y="26850"/>
            <a:ext cx="8095876" cy="10287000"/>
          </a:xfrm>
          <a:prstGeom prst="rect">
            <a:avLst/>
          </a:prstGeom>
          <a:noFill/>
          <a:ln>
            <a:noFill/>
          </a:ln>
        </p:spPr>
      </p:pic>
      <p:pic>
        <p:nvPicPr>
          <p:cNvPr id="2" name="Picture 1">
            <a:extLst>
              <a:ext uri="{FF2B5EF4-FFF2-40B4-BE49-F238E27FC236}">
                <a16:creationId xmlns:a16="http://schemas.microsoft.com/office/drawing/2014/main" id="{4F700B40-45F7-D9FC-8DC6-C98F16A7680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888303" y="9216448"/>
            <a:ext cx="3418972" cy="753486"/>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315"/>
        <p:cNvGrpSpPr/>
        <p:nvPr/>
      </p:nvGrpSpPr>
      <p:grpSpPr>
        <a:xfrm>
          <a:off x="0" y="0"/>
          <a:ext cx="0" cy="0"/>
          <a:chOff x="0" y="0"/>
          <a:chExt cx="0" cy="0"/>
        </a:xfrm>
      </p:grpSpPr>
      <p:sp>
        <p:nvSpPr>
          <p:cNvPr id="316" name="Google Shape;316;p7"/>
          <p:cNvSpPr txBox="1"/>
          <p:nvPr/>
        </p:nvSpPr>
        <p:spPr>
          <a:xfrm>
            <a:off x="1911525" y="2855845"/>
            <a:ext cx="6510900" cy="5170646"/>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None/>
            </a:pPr>
            <a:r>
              <a:rPr lang="ru-RU" sz="2400" dirty="0">
                <a:latin typeface="Abhaya Libre"/>
                <a:ea typeface="Abhaya Libre"/>
                <a:cs typeface="Abhaya Libre"/>
                <a:sym typeface="Abhaya Libre"/>
              </a:rPr>
              <a:t>През 2012 г. светът генерира 2,6 трилиона паунда отпадъци - тегло, равно на около 7 000 сгради "Импайър Стейт". </a:t>
            </a:r>
            <a:r>
              <a:rPr lang="ru-RU" sz="2400" b="1" dirty="0">
                <a:latin typeface="Abhaya Libre"/>
                <a:ea typeface="Abhaya Libre"/>
                <a:cs typeface="Abhaya Libre"/>
                <a:sym typeface="Abhaya Libre"/>
              </a:rPr>
              <a:t>Какъв вид отпадъци са те? Къде отиват всички те?</a:t>
            </a:r>
          </a:p>
          <a:p>
            <a:pPr marL="0" marR="0" lvl="0" indent="0" algn="just" rtl="0">
              <a:lnSpc>
                <a:spcPct val="139958"/>
              </a:lnSpc>
              <a:spcBef>
                <a:spcPts val="0"/>
              </a:spcBef>
              <a:spcAft>
                <a:spcPts val="0"/>
              </a:spcAft>
              <a:buNone/>
            </a:pPr>
            <a:endParaRPr lang="ru-RU" sz="2400" dirty="0">
              <a:latin typeface="Abhaya Libre"/>
              <a:ea typeface="Abhaya Libre"/>
              <a:cs typeface="Abhaya Libre"/>
              <a:sym typeface="Abhaya Libre"/>
            </a:endParaRPr>
          </a:p>
          <a:p>
            <a:pPr marL="0" marR="0" lvl="0" indent="0" algn="just" rtl="0">
              <a:lnSpc>
                <a:spcPct val="139958"/>
              </a:lnSpc>
              <a:spcBef>
                <a:spcPts val="0"/>
              </a:spcBef>
              <a:spcAft>
                <a:spcPts val="0"/>
              </a:spcAft>
              <a:buNone/>
            </a:pPr>
            <a:r>
              <a:rPr lang="ru-RU" sz="2400" dirty="0">
                <a:latin typeface="Abhaya Libre"/>
                <a:ea typeface="Abhaya Libre"/>
                <a:cs typeface="Abhaya Libre"/>
                <a:sym typeface="Abhaya Libre"/>
              </a:rPr>
              <a:t>Според нов доклад на Световната банка, почти половината от тях идват от "органични" отпадъци, основно храна, и повечето от тях отиват на сметището. Ето данните от доклада, представени в кръгова диаграма.</a:t>
            </a:r>
          </a:p>
        </p:txBody>
      </p:sp>
      <p:pic>
        <p:nvPicPr>
          <p:cNvPr id="317" name="Google Shape;317;p7"/>
          <p:cNvPicPr preferRelativeResize="0"/>
          <p:nvPr/>
        </p:nvPicPr>
        <p:blipFill rotWithShape="1">
          <a:blip r:embed="rId3">
            <a:alphaModFix/>
          </a:blip>
          <a:srcRect/>
          <a:stretch/>
        </p:blipFill>
        <p:spPr>
          <a:xfrm rot="-4196164">
            <a:off x="-5811133" y="7594029"/>
            <a:ext cx="11622266" cy="12388074"/>
          </a:xfrm>
          <a:prstGeom prst="rect">
            <a:avLst/>
          </a:prstGeom>
          <a:noFill/>
          <a:ln>
            <a:noFill/>
          </a:ln>
        </p:spPr>
      </p:pic>
      <p:pic>
        <p:nvPicPr>
          <p:cNvPr id="318" name="Google Shape;318;p7"/>
          <p:cNvPicPr preferRelativeResize="0"/>
          <p:nvPr/>
        </p:nvPicPr>
        <p:blipFill rotWithShape="1">
          <a:blip r:embed="rId4">
            <a:alphaModFix/>
          </a:blip>
          <a:srcRect/>
          <a:stretch/>
        </p:blipFill>
        <p:spPr>
          <a:xfrm rot="1836636">
            <a:off x="0" y="-2006961"/>
            <a:ext cx="3334026" cy="3588482"/>
          </a:xfrm>
          <a:prstGeom prst="rect">
            <a:avLst/>
          </a:prstGeom>
          <a:noFill/>
          <a:ln>
            <a:noFill/>
          </a:ln>
        </p:spPr>
      </p:pic>
      <p:sp>
        <p:nvSpPr>
          <p:cNvPr id="319" name="Google Shape;319;p7"/>
          <p:cNvSpPr txBox="1"/>
          <p:nvPr/>
        </p:nvSpPr>
        <p:spPr>
          <a:xfrm>
            <a:off x="1911600" y="962825"/>
            <a:ext cx="11777400" cy="838800"/>
          </a:xfrm>
          <a:prstGeom prst="rect">
            <a:avLst/>
          </a:prstGeom>
          <a:noFill/>
          <a:ln>
            <a:noFill/>
          </a:ln>
        </p:spPr>
        <p:txBody>
          <a:bodyPr spcFirstLastPara="1" wrap="square" lIns="0" tIns="0" rIns="0" bIns="0" anchor="t" anchorCtr="0">
            <a:spAutoFit/>
          </a:bodyPr>
          <a:lstStyle/>
          <a:p>
            <a:pPr marL="0" marR="0" lvl="0" indent="0" algn="l" rtl="0">
              <a:lnSpc>
                <a:spcPct val="85007"/>
              </a:lnSpc>
              <a:spcBef>
                <a:spcPts val="0"/>
              </a:spcBef>
              <a:spcAft>
                <a:spcPts val="0"/>
              </a:spcAft>
              <a:buNone/>
            </a:pPr>
            <a:r>
              <a:rPr lang="bg-BG" sz="6410" dirty="0">
                <a:latin typeface="Abhaya Libre"/>
                <a:ea typeface="Abhaya Libre"/>
                <a:cs typeface="Abhaya Libre"/>
                <a:sym typeface="Abhaya Libre"/>
              </a:rPr>
              <a:t>2,6 трилиона кг. отпадъци</a:t>
            </a:r>
            <a:endParaRPr lang="en-US" dirty="0"/>
          </a:p>
        </p:txBody>
      </p:sp>
      <p:pic>
        <p:nvPicPr>
          <p:cNvPr id="320" name="Google Shape;320;p7"/>
          <p:cNvPicPr preferRelativeResize="0"/>
          <p:nvPr/>
        </p:nvPicPr>
        <p:blipFill rotWithShape="1">
          <a:blip r:embed="rId5">
            <a:alphaModFix/>
          </a:blip>
          <a:srcRect/>
          <a:stretch/>
        </p:blipFill>
        <p:spPr>
          <a:xfrm>
            <a:off x="16418708" y="0"/>
            <a:ext cx="1869292" cy="1869292"/>
          </a:xfrm>
          <a:prstGeom prst="rect">
            <a:avLst/>
          </a:prstGeom>
          <a:noFill/>
          <a:ln>
            <a:noFill/>
          </a:ln>
        </p:spPr>
      </p:pic>
      <p:sp>
        <p:nvSpPr>
          <p:cNvPr id="322" name="Google Shape;322;p7"/>
          <p:cNvSpPr txBox="1"/>
          <p:nvPr/>
        </p:nvSpPr>
        <p:spPr>
          <a:xfrm>
            <a:off x="1911524" y="1869305"/>
            <a:ext cx="9880426" cy="840230"/>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bg-BG" sz="3900" dirty="0">
                <a:latin typeface="Abhaya Libre"/>
                <a:ea typeface="Abhaya Libre"/>
                <a:cs typeface="Abhaya Libre"/>
                <a:sym typeface="Abhaya Libre"/>
              </a:rPr>
              <a:t>Къде отиват боклуците ни?</a:t>
            </a:r>
            <a:endParaRPr lang="bg-BG" sz="4000" dirty="0"/>
          </a:p>
        </p:txBody>
      </p:sp>
      <p:pic>
        <p:nvPicPr>
          <p:cNvPr id="323" name="Google Shape;323;p7"/>
          <p:cNvPicPr preferRelativeResize="0"/>
          <p:nvPr/>
        </p:nvPicPr>
        <p:blipFill>
          <a:blip r:embed="rId6">
            <a:alphaModFix/>
          </a:blip>
          <a:stretch>
            <a:fillRect/>
          </a:stretch>
        </p:blipFill>
        <p:spPr>
          <a:xfrm>
            <a:off x="9392100" y="3006117"/>
            <a:ext cx="8280600" cy="5102996"/>
          </a:xfrm>
          <a:prstGeom prst="rect">
            <a:avLst/>
          </a:prstGeom>
          <a:noFill/>
          <a:ln>
            <a:noFill/>
          </a:ln>
        </p:spPr>
      </p:pic>
      <p:pic>
        <p:nvPicPr>
          <p:cNvPr id="2" name="Picture 1">
            <a:extLst>
              <a:ext uri="{FF2B5EF4-FFF2-40B4-BE49-F238E27FC236}">
                <a16:creationId xmlns:a16="http://schemas.microsoft.com/office/drawing/2014/main" id="{744438A9-8F39-0893-0F92-601F4A74B54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434514" y="9005298"/>
            <a:ext cx="3418972" cy="753486"/>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327"/>
        <p:cNvGrpSpPr/>
        <p:nvPr/>
      </p:nvGrpSpPr>
      <p:grpSpPr>
        <a:xfrm>
          <a:off x="0" y="0"/>
          <a:ext cx="0" cy="0"/>
          <a:chOff x="0" y="0"/>
          <a:chExt cx="0" cy="0"/>
        </a:xfrm>
      </p:grpSpPr>
      <p:sp>
        <p:nvSpPr>
          <p:cNvPr id="328" name="Google Shape;328;g1c0d571eb8a_0_83"/>
          <p:cNvSpPr txBox="1"/>
          <p:nvPr/>
        </p:nvSpPr>
        <p:spPr>
          <a:xfrm>
            <a:off x="1911525" y="2848426"/>
            <a:ext cx="14828400" cy="3102388"/>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None/>
            </a:pPr>
            <a:r>
              <a:rPr lang="ru-RU" sz="2400" dirty="0">
                <a:latin typeface="Abhaya Libre"/>
                <a:ea typeface="Abhaya Libre"/>
                <a:cs typeface="Abhaya Libre"/>
                <a:sym typeface="Abhaya Libre"/>
              </a:rPr>
              <a:t>Както в богатите, така и в бедните страни огромната част от нашите отпадъци отиват на сметището, където (често) се депонират. Много малка част от отпадъците, регистрирани в данните на Световната банка (които, по признание на самите автори, са били трудни за събиране за тази категория), са били предназначени за рециклиране или компостиране. "Отпадъците, събрани в Африка, почти изцяло се изхвърлят на сметището или се изпращат за депониране", се казва в доклада.</a:t>
            </a:r>
          </a:p>
          <a:p>
            <a:pPr marL="0" marR="0" lvl="0" indent="0" algn="just" rtl="0">
              <a:lnSpc>
                <a:spcPct val="139958"/>
              </a:lnSpc>
              <a:spcBef>
                <a:spcPts val="0"/>
              </a:spcBef>
              <a:spcAft>
                <a:spcPts val="0"/>
              </a:spcAft>
              <a:buNone/>
            </a:pPr>
            <a:r>
              <a:rPr lang="ru-RU" sz="2400" dirty="0">
                <a:latin typeface="Abhaya Libre"/>
                <a:ea typeface="Abhaya Libre"/>
                <a:cs typeface="Abhaya Libre"/>
                <a:sym typeface="Abhaya Libre"/>
              </a:rPr>
              <a:t>[Страните с по-ниски доходи - вляво; страните с по-високи доходи - вдясно].</a:t>
            </a:r>
            <a:endParaRPr lang="en-US" sz="2400" i="1" dirty="0">
              <a:latin typeface="Abhaya Libre"/>
              <a:ea typeface="Abhaya Libre"/>
              <a:cs typeface="Abhaya Libre"/>
              <a:sym typeface="Abhaya Libre"/>
            </a:endParaRPr>
          </a:p>
        </p:txBody>
      </p:sp>
      <p:pic>
        <p:nvPicPr>
          <p:cNvPr id="329" name="Google Shape;329;g1c0d571eb8a_0_83"/>
          <p:cNvPicPr preferRelativeResize="0"/>
          <p:nvPr/>
        </p:nvPicPr>
        <p:blipFill rotWithShape="1">
          <a:blip r:embed="rId3">
            <a:alphaModFix/>
          </a:blip>
          <a:srcRect/>
          <a:stretch/>
        </p:blipFill>
        <p:spPr>
          <a:xfrm rot="-4196164">
            <a:off x="-5811133" y="7594029"/>
            <a:ext cx="11622267" cy="12388075"/>
          </a:xfrm>
          <a:prstGeom prst="rect">
            <a:avLst/>
          </a:prstGeom>
          <a:noFill/>
          <a:ln>
            <a:noFill/>
          </a:ln>
        </p:spPr>
      </p:pic>
      <p:pic>
        <p:nvPicPr>
          <p:cNvPr id="330" name="Google Shape;330;g1c0d571eb8a_0_83"/>
          <p:cNvPicPr preferRelativeResize="0"/>
          <p:nvPr/>
        </p:nvPicPr>
        <p:blipFill rotWithShape="1">
          <a:blip r:embed="rId4">
            <a:alphaModFix/>
          </a:blip>
          <a:srcRect/>
          <a:stretch/>
        </p:blipFill>
        <p:spPr>
          <a:xfrm rot="1836636">
            <a:off x="0" y="-2006961"/>
            <a:ext cx="3334026" cy="3588482"/>
          </a:xfrm>
          <a:prstGeom prst="rect">
            <a:avLst/>
          </a:prstGeom>
          <a:noFill/>
          <a:ln>
            <a:noFill/>
          </a:ln>
        </p:spPr>
      </p:pic>
      <p:sp>
        <p:nvSpPr>
          <p:cNvPr id="331" name="Google Shape;331;g1c0d571eb8a_0_83"/>
          <p:cNvSpPr txBox="1"/>
          <p:nvPr/>
        </p:nvSpPr>
        <p:spPr>
          <a:xfrm>
            <a:off x="1911600" y="962825"/>
            <a:ext cx="11777400" cy="838800"/>
          </a:xfrm>
          <a:prstGeom prst="rect">
            <a:avLst/>
          </a:prstGeom>
          <a:noFill/>
          <a:ln>
            <a:noFill/>
          </a:ln>
        </p:spPr>
        <p:txBody>
          <a:bodyPr spcFirstLastPara="1" wrap="square" lIns="0" tIns="0" rIns="0" bIns="0" anchor="t" anchorCtr="0">
            <a:spAutoFit/>
          </a:bodyPr>
          <a:lstStyle/>
          <a:p>
            <a:pPr marL="0" marR="0" lvl="0" indent="0" algn="l" rtl="0">
              <a:lnSpc>
                <a:spcPct val="85007"/>
              </a:lnSpc>
              <a:spcBef>
                <a:spcPts val="0"/>
              </a:spcBef>
              <a:spcAft>
                <a:spcPts val="0"/>
              </a:spcAft>
              <a:buNone/>
            </a:pPr>
            <a:r>
              <a:rPr lang="bg-BG" sz="6410" dirty="0">
                <a:latin typeface="Abhaya Libre"/>
                <a:ea typeface="Abhaya Libre"/>
                <a:cs typeface="Abhaya Libre"/>
                <a:sym typeface="Abhaya Libre"/>
              </a:rPr>
              <a:t>2,6 трилиона кг. отпадъци</a:t>
            </a:r>
            <a:endParaRPr lang="en-US" sz="6600" dirty="0"/>
          </a:p>
        </p:txBody>
      </p:sp>
      <p:pic>
        <p:nvPicPr>
          <p:cNvPr id="332" name="Google Shape;332;g1c0d571eb8a_0_83"/>
          <p:cNvPicPr preferRelativeResize="0"/>
          <p:nvPr/>
        </p:nvPicPr>
        <p:blipFill rotWithShape="1">
          <a:blip r:embed="rId5">
            <a:alphaModFix/>
          </a:blip>
          <a:srcRect/>
          <a:stretch/>
        </p:blipFill>
        <p:spPr>
          <a:xfrm>
            <a:off x="16418708" y="0"/>
            <a:ext cx="1869291" cy="1869291"/>
          </a:xfrm>
          <a:prstGeom prst="rect">
            <a:avLst/>
          </a:prstGeom>
          <a:noFill/>
          <a:ln>
            <a:noFill/>
          </a:ln>
        </p:spPr>
      </p:pic>
      <p:sp>
        <p:nvSpPr>
          <p:cNvPr id="334" name="Google Shape;334;g1c0d571eb8a_0_83"/>
          <p:cNvSpPr txBox="1"/>
          <p:nvPr/>
        </p:nvSpPr>
        <p:spPr>
          <a:xfrm>
            <a:off x="1911525" y="1812619"/>
            <a:ext cx="8280600" cy="840230"/>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bg-BG" sz="3900" dirty="0">
                <a:latin typeface="Abhaya Libre"/>
                <a:ea typeface="Abhaya Libre"/>
                <a:cs typeface="Abhaya Libre"/>
                <a:sym typeface="Abhaya Libre"/>
              </a:rPr>
              <a:t>Къде отиват боклуците ни?</a:t>
            </a:r>
            <a:endParaRPr dirty="0"/>
          </a:p>
        </p:txBody>
      </p:sp>
      <p:pic>
        <p:nvPicPr>
          <p:cNvPr id="335" name="Google Shape;335;g1c0d571eb8a_0_83"/>
          <p:cNvPicPr preferRelativeResize="0"/>
          <p:nvPr/>
        </p:nvPicPr>
        <p:blipFill>
          <a:blip r:embed="rId6">
            <a:alphaModFix/>
          </a:blip>
          <a:stretch>
            <a:fillRect/>
          </a:stretch>
        </p:blipFill>
        <p:spPr>
          <a:xfrm>
            <a:off x="4977705" y="6220018"/>
            <a:ext cx="8711295" cy="3676480"/>
          </a:xfrm>
          <a:prstGeom prst="rect">
            <a:avLst/>
          </a:prstGeom>
          <a:noFill/>
          <a:ln>
            <a:noFill/>
          </a:ln>
        </p:spPr>
      </p:pic>
      <p:pic>
        <p:nvPicPr>
          <p:cNvPr id="2" name="Picture 1">
            <a:extLst>
              <a:ext uri="{FF2B5EF4-FFF2-40B4-BE49-F238E27FC236}">
                <a16:creationId xmlns:a16="http://schemas.microsoft.com/office/drawing/2014/main" id="{8AE10BDB-6F96-624F-8814-FB41DB32493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2651053" y="676893"/>
            <a:ext cx="3418972" cy="753486"/>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339"/>
        <p:cNvGrpSpPr/>
        <p:nvPr/>
      </p:nvGrpSpPr>
      <p:grpSpPr>
        <a:xfrm>
          <a:off x="0" y="0"/>
          <a:ext cx="0" cy="0"/>
          <a:chOff x="0" y="0"/>
          <a:chExt cx="0" cy="0"/>
        </a:xfrm>
      </p:grpSpPr>
      <p:pic>
        <p:nvPicPr>
          <p:cNvPr id="340" name="Google Shape;340;g1c0d571eb8a_0_95"/>
          <p:cNvPicPr preferRelativeResize="0"/>
          <p:nvPr/>
        </p:nvPicPr>
        <p:blipFill rotWithShape="1">
          <a:blip r:embed="rId3">
            <a:alphaModFix/>
          </a:blip>
          <a:srcRect/>
          <a:stretch/>
        </p:blipFill>
        <p:spPr>
          <a:xfrm rot="-4196164">
            <a:off x="-5811133" y="7594029"/>
            <a:ext cx="11622267" cy="12388075"/>
          </a:xfrm>
          <a:prstGeom prst="rect">
            <a:avLst/>
          </a:prstGeom>
          <a:noFill/>
          <a:ln>
            <a:noFill/>
          </a:ln>
        </p:spPr>
      </p:pic>
      <p:pic>
        <p:nvPicPr>
          <p:cNvPr id="341" name="Google Shape;341;g1c0d571eb8a_0_95"/>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342" name="Google Shape;342;g1c0d571eb8a_0_95"/>
          <p:cNvPicPr preferRelativeResize="0"/>
          <p:nvPr/>
        </p:nvPicPr>
        <p:blipFill rotWithShape="1">
          <a:blip r:embed="rId5">
            <a:alphaModFix/>
          </a:blip>
          <a:srcRect/>
          <a:stretch/>
        </p:blipFill>
        <p:spPr>
          <a:xfrm>
            <a:off x="16418708" y="0"/>
            <a:ext cx="1869291" cy="1869291"/>
          </a:xfrm>
          <a:prstGeom prst="rect">
            <a:avLst/>
          </a:prstGeom>
          <a:noFill/>
          <a:ln>
            <a:noFill/>
          </a:ln>
        </p:spPr>
      </p:pic>
      <p:pic>
        <p:nvPicPr>
          <p:cNvPr id="344" name="Google Shape;344;g1c0d571eb8a_0_95"/>
          <p:cNvPicPr preferRelativeResize="0"/>
          <p:nvPr/>
        </p:nvPicPr>
        <p:blipFill>
          <a:blip r:embed="rId6">
            <a:alphaModFix/>
          </a:blip>
          <a:stretch>
            <a:fillRect/>
          </a:stretch>
        </p:blipFill>
        <p:spPr>
          <a:xfrm>
            <a:off x="2781000" y="1392097"/>
            <a:ext cx="13447450" cy="7718825"/>
          </a:xfrm>
          <a:prstGeom prst="rect">
            <a:avLst/>
          </a:prstGeom>
          <a:noFill/>
          <a:ln>
            <a:noFill/>
          </a:ln>
        </p:spPr>
      </p:pic>
      <p:sp>
        <p:nvSpPr>
          <p:cNvPr id="345" name="Google Shape;345;g1c0d571eb8a_0_95"/>
          <p:cNvSpPr txBox="1"/>
          <p:nvPr/>
        </p:nvSpPr>
        <p:spPr>
          <a:xfrm>
            <a:off x="8316000" y="9222700"/>
            <a:ext cx="5034240" cy="554100"/>
          </a:xfrm>
          <a:prstGeom prst="rect">
            <a:avLst/>
          </a:prstGeom>
          <a:noFill/>
          <a:ln>
            <a:noFill/>
          </a:ln>
        </p:spPr>
        <p:txBody>
          <a:bodyPr spcFirstLastPara="1" wrap="square" lIns="91425" tIns="91425" rIns="91425" bIns="91425" anchor="t" anchorCtr="0">
            <a:spAutoFit/>
          </a:bodyPr>
          <a:lstStyle/>
          <a:p>
            <a:pPr lvl="0"/>
            <a:r>
              <a:rPr lang="bg-BG" sz="2400" u="sng" dirty="0">
                <a:solidFill>
                  <a:schemeClr val="hlink"/>
                </a:solidFill>
                <a:latin typeface="Abhaya Libre"/>
                <a:ea typeface="Abhaya Libre"/>
                <a:cs typeface="Abhaya Libre"/>
                <a:sym typeface="Abhaya Libre"/>
              </a:rPr>
              <a:t>Източник </a:t>
            </a:r>
            <a:r>
              <a:rPr lang="bg-BG" sz="2400" dirty="0">
                <a:latin typeface="Abhaya Libre"/>
                <a:ea typeface="Abhaya Libre"/>
                <a:cs typeface="Abhaya Libre"/>
                <a:sym typeface="Abhaya Libre"/>
              </a:rPr>
              <a:t> на инфографиката</a:t>
            </a:r>
            <a:endParaRPr sz="2400" dirty="0">
              <a:latin typeface="Abhaya Libre"/>
              <a:ea typeface="Abhaya Libre"/>
              <a:cs typeface="Abhaya Libre"/>
              <a:sym typeface="Abhaya Libre"/>
            </a:endParaRPr>
          </a:p>
        </p:txBody>
      </p:sp>
      <p:pic>
        <p:nvPicPr>
          <p:cNvPr id="2" name="Picture 1">
            <a:extLst>
              <a:ext uri="{FF2B5EF4-FFF2-40B4-BE49-F238E27FC236}">
                <a16:creationId xmlns:a16="http://schemas.microsoft.com/office/drawing/2014/main" id="{7E00F3F7-5A4C-31D0-1E21-A8A2D617BD6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2940380" y="510200"/>
            <a:ext cx="2868727" cy="632221"/>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349"/>
        <p:cNvGrpSpPr/>
        <p:nvPr/>
      </p:nvGrpSpPr>
      <p:grpSpPr>
        <a:xfrm>
          <a:off x="0" y="0"/>
          <a:ext cx="0" cy="0"/>
          <a:chOff x="0" y="0"/>
          <a:chExt cx="0" cy="0"/>
        </a:xfrm>
      </p:grpSpPr>
      <p:pic>
        <p:nvPicPr>
          <p:cNvPr id="350" name="Google Shape;350;p8"/>
          <p:cNvPicPr preferRelativeResize="0"/>
          <p:nvPr/>
        </p:nvPicPr>
        <p:blipFill rotWithShape="1">
          <a:blip r:embed="rId3">
            <a:alphaModFix/>
          </a:blip>
          <a:srcRect/>
          <a:stretch/>
        </p:blipFill>
        <p:spPr>
          <a:xfrm rot="-4196164">
            <a:off x="-5811133" y="7594029"/>
            <a:ext cx="11622266" cy="12388074"/>
          </a:xfrm>
          <a:prstGeom prst="rect">
            <a:avLst/>
          </a:prstGeom>
          <a:noFill/>
          <a:ln>
            <a:noFill/>
          </a:ln>
        </p:spPr>
      </p:pic>
      <p:pic>
        <p:nvPicPr>
          <p:cNvPr id="351" name="Google Shape;351;p8"/>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352" name="Google Shape;352;p8"/>
          <p:cNvPicPr preferRelativeResize="0"/>
          <p:nvPr/>
        </p:nvPicPr>
        <p:blipFill rotWithShape="1">
          <a:blip r:embed="rId5">
            <a:alphaModFix/>
          </a:blip>
          <a:srcRect/>
          <a:stretch/>
        </p:blipFill>
        <p:spPr>
          <a:xfrm>
            <a:off x="16418708" y="0"/>
            <a:ext cx="1869292" cy="1869292"/>
          </a:xfrm>
          <a:prstGeom prst="rect">
            <a:avLst/>
          </a:prstGeom>
          <a:noFill/>
          <a:ln>
            <a:noFill/>
          </a:ln>
        </p:spPr>
      </p:pic>
      <p:sp>
        <p:nvSpPr>
          <p:cNvPr id="354" name="Google Shape;354;p8"/>
          <p:cNvSpPr/>
          <p:nvPr/>
        </p:nvSpPr>
        <p:spPr>
          <a:xfrm>
            <a:off x="9881999" y="1650975"/>
            <a:ext cx="7830464" cy="6972236"/>
          </a:xfrm>
          <a:custGeom>
            <a:avLst/>
            <a:gdLst/>
            <a:ahLst/>
            <a:cxnLst/>
            <a:rect l="l" t="t" r="r" b="b"/>
            <a:pathLst>
              <a:path w="4833620" h="4726940" extrusionOk="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solidFill>
            <a:srgbClr val="000000">
              <a:alpha val="0"/>
            </a:srgbClr>
          </a:solidFill>
          <a:ln w="127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55" name="Google Shape;355;p8"/>
          <p:cNvSpPr txBox="1"/>
          <p:nvPr/>
        </p:nvSpPr>
        <p:spPr>
          <a:xfrm>
            <a:off x="948427" y="3357218"/>
            <a:ext cx="8280600" cy="5170646"/>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None/>
            </a:pPr>
            <a:r>
              <a:rPr lang="ru-RU" sz="2400" dirty="0">
                <a:latin typeface="Abhaya Libre"/>
                <a:ea typeface="Abhaya Libre"/>
                <a:cs typeface="Abhaya Libre"/>
                <a:sym typeface="Abhaya Libre"/>
              </a:rPr>
              <a:t>33% от бизнесите внедряват стратегия за устойчивост с цел подобряване на оперативната ефективност и намаляване на разходите. Според McKinsey, подобренията в ефективността могат да увеличат оперативните печалби с до 60%.</a:t>
            </a:r>
          </a:p>
          <a:p>
            <a:pPr marL="0" marR="0" lvl="0" indent="0" algn="just" rtl="0">
              <a:lnSpc>
                <a:spcPct val="139958"/>
              </a:lnSpc>
              <a:spcBef>
                <a:spcPts val="0"/>
              </a:spcBef>
              <a:spcAft>
                <a:spcPts val="0"/>
              </a:spcAft>
              <a:buNone/>
            </a:pPr>
            <a:endParaRPr lang="ru-RU" sz="2400" dirty="0">
              <a:latin typeface="Abhaya Libre"/>
              <a:ea typeface="Abhaya Libre"/>
              <a:cs typeface="Abhaya Libre"/>
              <a:sym typeface="Abhaya Libre"/>
            </a:endParaRPr>
          </a:p>
          <a:p>
            <a:pPr marL="0" marR="0" lvl="0" indent="0" algn="just" rtl="0">
              <a:lnSpc>
                <a:spcPct val="139958"/>
              </a:lnSpc>
              <a:spcBef>
                <a:spcPts val="0"/>
              </a:spcBef>
              <a:spcAft>
                <a:spcPts val="0"/>
              </a:spcAft>
              <a:buNone/>
            </a:pPr>
            <a:r>
              <a:rPr lang="ru-RU" sz="2400" dirty="0">
                <a:latin typeface="Abhaya Libre"/>
                <a:ea typeface="Abhaya Libre"/>
                <a:cs typeface="Abhaya Libre"/>
                <a:sym typeface="Abhaya Libre"/>
              </a:rPr>
              <a:t>"Ние сме първото поколение, което усеща въздействието на климатичните промени, и последното поколение, което може да направи нещо по този въпрос." - Барак Обама, Globalo</a:t>
            </a:r>
            <a:endParaRPr sz="2400" dirty="0">
              <a:latin typeface="Abhaya Libre"/>
              <a:ea typeface="Abhaya Libre"/>
              <a:cs typeface="Abhaya Libre"/>
              <a:sym typeface="Abhaya Libre"/>
            </a:endParaRPr>
          </a:p>
        </p:txBody>
      </p:sp>
      <p:sp>
        <p:nvSpPr>
          <p:cNvPr id="356" name="Google Shape;356;p8"/>
          <p:cNvSpPr txBox="1"/>
          <p:nvPr/>
        </p:nvSpPr>
        <p:spPr>
          <a:xfrm>
            <a:off x="810000" y="817875"/>
            <a:ext cx="10206000" cy="1624547"/>
          </a:xfrm>
          <a:prstGeom prst="rect">
            <a:avLst/>
          </a:prstGeom>
          <a:noFill/>
          <a:ln>
            <a:noFill/>
          </a:ln>
        </p:spPr>
        <p:txBody>
          <a:bodyPr spcFirstLastPara="1" wrap="square" lIns="0" tIns="0" rIns="0" bIns="0" anchor="t" anchorCtr="0">
            <a:spAutoFit/>
          </a:bodyPr>
          <a:lstStyle/>
          <a:p>
            <a:pPr marL="0" marR="0" lvl="0" indent="0" algn="l" rtl="0">
              <a:lnSpc>
                <a:spcPct val="85007"/>
              </a:lnSpc>
              <a:spcBef>
                <a:spcPts val="0"/>
              </a:spcBef>
              <a:spcAft>
                <a:spcPts val="0"/>
              </a:spcAft>
              <a:buNone/>
            </a:pPr>
            <a:r>
              <a:rPr lang="ru-RU" sz="6210" dirty="0">
                <a:latin typeface="Abhaya Libre"/>
                <a:ea typeface="Abhaya Libre"/>
                <a:cs typeface="Abhaya Libre"/>
                <a:sym typeface="Abhaya Libre"/>
              </a:rPr>
              <a:t>Защо устойчивостта е важна за успеха на бизнеса?</a:t>
            </a:r>
            <a:endParaRPr sz="1200" dirty="0"/>
          </a:p>
        </p:txBody>
      </p:sp>
      <p:sp>
        <p:nvSpPr>
          <p:cNvPr id="357" name="Google Shape;357;p8"/>
          <p:cNvSpPr txBox="1"/>
          <p:nvPr/>
        </p:nvSpPr>
        <p:spPr>
          <a:xfrm>
            <a:off x="810000" y="2442422"/>
            <a:ext cx="9353983" cy="1141851"/>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bg-BG" sz="3800" dirty="0">
                <a:latin typeface="Abhaya Libre"/>
                <a:ea typeface="Abhaya Libre"/>
                <a:cs typeface="Abhaya Libre"/>
                <a:sym typeface="Abhaya Libre"/>
              </a:rPr>
              <a:t>Устойчивият бизнес намалява разходите</a:t>
            </a:r>
          </a:p>
          <a:p>
            <a:pPr marL="0" marR="0" lvl="0" indent="0" algn="l" rtl="0">
              <a:lnSpc>
                <a:spcPct val="140000"/>
              </a:lnSpc>
              <a:spcBef>
                <a:spcPts val="0"/>
              </a:spcBef>
              <a:spcAft>
                <a:spcPts val="0"/>
              </a:spcAft>
              <a:buNone/>
            </a:pPr>
            <a:endParaRPr dirty="0"/>
          </a:p>
        </p:txBody>
      </p:sp>
      <p:pic>
        <p:nvPicPr>
          <p:cNvPr id="358" name="Google Shape;358;p8"/>
          <p:cNvPicPr preferRelativeResize="0"/>
          <p:nvPr/>
        </p:nvPicPr>
        <p:blipFill>
          <a:blip r:embed="rId6">
            <a:alphaModFix/>
          </a:blip>
          <a:stretch>
            <a:fillRect/>
          </a:stretch>
        </p:blipFill>
        <p:spPr>
          <a:xfrm>
            <a:off x="10163983" y="2603825"/>
            <a:ext cx="7175590" cy="4786099"/>
          </a:xfrm>
          <a:prstGeom prst="rect">
            <a:avLst/>
          </a:prstGeom>
          <a:noFill/>
          <a:ln>
            <a:noFill/>
          </a:ln>
        </p:spPr>
      </p:pic>
      <p:pic>
        <p:nvPicPr>
          <p:cNvPr id="2" name="Picture 1">
            <a:extLst>
              <a:ext uri="{FF2B5EF4-FFF2-40B4-BE49-F238E27FC236}">
                <a16:creationId xmlns:a16="http://schemas.microsoft.com/office/drawing/2014/main" id="{A8301674-6614-BD82-0661-141871FEAFE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811740" y="9199318"/>
            <a:ext cx="3418972" cy="753486"/>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pic>
        <p:nvPicPr>
          <p:cNvPr id="366" name="Google Shape;366;g1c0d571eb8a_0_108"/>
          <p:cNvPicPr preferRelativeResize="0"/>
          <p:nvPr/>
        </p:nvPicPr>
        <p:blipFill rotWithShape="1">
          <a:blip r:embed="rId3">
            <a:alphaModFix/>
          </a:blip>
          <a:srcRect/>
          <a:stretch/>
        </p:blipFill>
        <p:spPr>
          <a:xfrm rot="21190136">
            <a:off x="-14748" y="-1872134"/>
            <a:ext cx="3334026" cy="3588482"/>
          </a:xfrm>
          <a:prstGeom prst="rect">
            <a:avLst/>
          </a:prstGeom>
          <a:noFill/>
          <a:ln>
            <a:noFill/>
          </a:ln>
        </p:spPr>
      </p:pic>
      <p:sp>
        <p:nvSpPr>
          <p:cNvPr id="363" name="Google Shape;363;g1c0d571eb8a_0_108"/>
          <p:cNvSpPr txBox="1"/>
          <p:nvPr/>
        </p:nvSpPr>
        <p:spPr>
          <a:xfrm>
            <a:off x="1277358" y="1150308"/>
            <a:ext cx="10987800" cy="838800"/>
          </a:xfrm>
          <a:prstGeom prst="rect">
            <a:avLst/>
          </a:prstGeom>
          <a:noFill/>
          <a:ln>
            <a:noFill/>
          </a:ln>
        </p:spPr>
        <p:txBody>
          <a:bodyPr spcFirstLastPara="1" wrap="square" lIns="0" tIns="0" rIns="0" bIns="0" anchor="t" anchorCtr="0">
            <a:spAutoFit/>
          </a:bodyPr>
          <a:lstStyle/>
          <a:p>
            <a:pPr marL="0" marR="0" lvl="0" indent="0" algn="l" rtl="0">
              <a:lnSpc>
                <a:spcPct val="85007"/>
              </a:lnSpc>
              <a:spcBef>
                <a:spcPts val="0"/>
              </a:spcBef>
              <a:spcAft>
                <a:spcPts val="0"/>
              </a:spcAft>
              <a:buNone/>
            </a:pPr>
            <a:r>
              <a:rPr lang="bg-BG" sz="6410" dirty="0">
                <a:latin typeface="Abhaya Libre"/>
                <a:ea typeface="Abhaya Libre"/>
                <a:cs typeface="Abhaya Libre"/>
                <a:sym typeface="Abhaya Libre"/>
              </a:rPr>
              <a:t>Нашата реалност</a:t>
            </a:r>
            <a:endParaRPr dirty="0"/>
          </a:p>
        </p:txBody>
      </p:sp>
      <p:sp>
        <p:nvSpPr>
          <p:cNvPr id="364" name="Google Shape;364;g1c0d571eb8a_0_108"/>
          <p:cNvSpPr txBox="1"/>
          <p:nvPr/>
        </p:nvSpPr>
        <p:spPr>
          <a:xfrm>
            <a:off x="1277358" y="2180334"/>
            <a:ext cx="8795790" cy="6204776"/>
          </a:xfrm>
          <a:prstGeom prst="rect">
            <a:avLst/>
          </a:prstGeom>
          <a:noFill/>
          <a:ln>
            <a:noFill/>
          </a:ln>
        </p:spPr>
        <p:txBody>
          <a:bodyPr spcFirstLastPara="1" wrap="square" lIns="0" tIns="0" rIns="0" bIns="0" anchor="t" anchorCtr="0">
            <a:spAutoFit/>
          </a:bodyPr>
          <a:lstStyle/>
          <a:p>
            <a:pPr marL="457200" marR="0" lvl="0" indent="-381000" algn="just" rtl="0">
              <a:lnSpc>
                <a:spcPct val="139958"/>
              </a:lnSpc>
              <a:spcBef>
                <a:spcPts val="0"/>
              </a:spcBef>
              <a:spcAft>
                <a:spcPts val="0"/>
              </a:spcAft>
              <a:buSzPts val="2400"/>
              <a:buFont typeface="Abhaya Libre"/>
              <a:buChar char="●"/>
            </a:pPr>
            <a:r>
              <a:rPr lang="ru-RU" sz="2400" dirty="0">
                <a:latin typeface="Abhaya Libre"/>
                <a:ea typeface="Abhaya Libre"/>
                <a:cs typeface="Abhaya Libre"/>
                <a:sym typeface="Abhaya Libre"/>
              </a:rPr>
              <a:t>1937 г.: Световното население е 2,3 милиарда души. Въглеродът в нашата атмосфера е 280 частици на милион (</a:t>
            </a:r>
            <a:r>
              <a:rPr lang="en-US" sz="2400" dirty="0">
                <a:latin typeface="Abhaya Libre"/>
                <a:ea typeface="Abhaya Libre"/>
                <a:cs typeface="Abhaya Libre"/>
                <a:sym typeface="Abhaya Libre"/>
              </a:rPr>
              <a:t>ppm</a:t>
            </a:r>
            <a:r>
              <a:rPr lang="ru-RU" sz="2400" dirty="0">
                <a:latin typeface="Abhaya Libre"/>
                <a:ea typeface="Abhaya Libre"/>
                <a:cs typeface="Abhaya Libre"/>
                <a:sym typeface="Abhaya Libre"/>
              </a:rPr>
              <a:t>). Процентът на незасегнатата от човека природа е 66%.</a:t>
            </a:r>
            <a:endParaRPr lang="en-US" sz="2400" dirty="0">
              <a:latin typeface="Abhaya Libre"/>
              <a:ea typeface="Abhaya Libre"/>
              <a:cs typeface="Abhaya Libre"/>
              <a:sym typeface="Abhaya Libre"/>
            </a:endParaRPr>
          </a:p>
          <a:p>
            <a:pPr marL="457200" marR="0" lvl="0" indent="-381000" algn="just" rtl="0">
              <a:lnSpc>
                <a:spcPct val="139958"/>
              </a:lnSpc>
              <a:spcBef>
                <a:spcPts val="0"/>
              </a:spcBef>
              <a:spcAft>
                <a:spcPts val="0"/>
              </a:spcAft>
              <a:buSzPts val="2400"/>
              <a:buFont typeface="Abhaya Libre"/>
              <a:buChar char="●"/>
            </a:pPr>
            <a:r>
              <a:rPr lang="ru-RU" sz="2400" dirty="0">
                <a:latin typeface="Abhaya Libre"/>
                <a:ea typeface="Abhaya Libre"/>
                <a:cs typeface="Abhaya Libre"/>
                <a:sym typeface="Abhaya Libre"/>
              </a:rPr>
              <a:t>1960 г.: Световното население е 3,0 милиарда души. Въглеродът в атмосферата е 310 ppm. ). Процентът на незасегнатата от човека природа е 64%.</a:t>
            </a:r>
            <a:endParaRPr lang="en-US" sz="2400" dirty="0">
              <a:latin typeface="Abhaya Libre"/>
              <a:ea typeface="Abhaya Libre"/>
              <a:cs typeface="Abhaya Libre"/>
              <a:sym typeface="Abhaya Libre"/>
            </a:endParaRPr>
          </a:p>
          <a:p>
            <a:pPr marL="457200" marR="0" lvl="0" indent="-381000" algn="just" rtl="0">
              <a:lnSpc>
                <a:spcPct val="139958"/>
              </a:lnSpc>
              <a:spcBef>
                <a:spcPts val="0"/>
              </a:spcBef>
              <a:spcAft>
                <a:spcPts val="0"/>
              </a:spcAft>
              <a:buSzPts val="2400"/>
              <a:buFont typeface="Abhaya Libre"/>
              <a:buChar char="●"/>
            </a:pPr>
            <a:r>
              <a:rPr lang="ru-RU" sz="2400" dirty="0">
                <a:latin typeface="Abhaya Libre"/>
                <a:ea typeface="Abhaya Libre"/>
                <a:cs typeface="Abhaya Libre"/>
                <a:sym typeface="Abhaya Libre"/>
              </a:rPr>
              <a:t>1997 г.: населението на света е 5,9 милиарда души. Въглеродът в атмосферата е 360 ppm. ). Процентът на незасегнатата от човека природа е 46 %.</a:t>
            </a:r>
          </a:p>
          <a:p>
            <a:pPr marL="457200" marR="0" lvl="0" indent="-381000" algn="just" rtl="0">
              <a:lnSpc>
                <a:spcPct val="139958"/>
              </a:lnSpc>
              <a:spcBef>
                <a:spcPts val="0"/>
              </a:spcBef>
              <a:spcAft>
                <a:spcPts val="0"/>
              </a:spcAft>
              <a:buSzPts val="2400"/>
              <a:buFont typeface="Abhaya Libre"/>
              <a:buChar char="●"/>
            </a:pPr>
            <a:r>
              <a:rPr lang="ru-RU" sz="2400" dirty="0">
                <a:latin typeface="Abhaya Libre"/>
                <a:ea typeface="Abhaya Libre"/>
                <a:cs typeface="Abhaya Libre"/>
                <a:sym typeface="Abhaya Libre"/>
              </a:rPr>
              <a:t>2020 г.: населението на света е 7,8 милиарда души. Въглеродът в атмосферата е 415 ppm. ). Процентът на незасегнатата от човека природа е 35 %.</a:t>
            </a:r>
            <a:endParaRPr sz="2400" dirty="0">
              <a:latin typeface="Abhaya Libre"/>
              <a:ea typeface="Abhaya Libre"/>
              <a:cs typeface="Abhaya Libre"/>
              <a:sym typeface="Abhaya Libre"/>
            </a:endParaRPr>
          </a:p>
        </p:txBody>
      </p:sp>
      <p:pic>
        <p:nvPicPr>
          <p:cNvPr id="365" name="Google Shape;365;g1c0d571eb8a_0_108"/>
          <p:cNvPicPr preferRelativeResize="0"/>
          <p:nvPr/>
        </p:nvPicPr>
        <p:blipFill rotWithShape="1">
          <a:blip r:embed="rId4">
            <a:alphaModFix/>
          </a:blip>
          <a:srcRect/>
          <a:stretch/>
        </p:blipFill>
        <p:spPr>
          <a:xfrm rot="-4196164">
            <a:off x="-6459783" y="7449207"/>
            <a:ext cx="11622267" cy="12388075"/>
          </a:xfrm>
          <a:prstGeom prst="rect">
            <a:avLst/>
          </a:prstGeom>
          <a:noFill/>
          <a:ln>
            <a:noFill/>
          </a:ln>
        </p:spPr>
      </p:pic>
      <p:pic>
        <p:nvPicPr>
          <p:cNvPr id="367" name="Google Shape;367;g1c0d571eb8a_0_108"/>
          <p:cNvPicPr preferRelativeResize="0"/>
          <p:nvPr/>
        </p:nvPicPr>
        <p:blipFill rotWithShape="1">
          <a:blip r:embed="rId5">
            <a:alphaModFix/>
          </a:blip>
          <a:srcRect/>
          <a:stretch/>
        </p:blipFill>
        <p:spPr>
          <a:xfrm>
            <a:off x="3765458" y="8606700"/>
            <a:ext cx="1869291" cy="1869291"/>
          </a:xfrm>
          <a:prstGeom prst="rect">
            <a:avLst/>
          </a:prstGeom>
          <a:noFill/>
          <a:ln>
            <a:noFill/>
          </a:ln>
        </p:spPr>
      </p:pic>
      <p:pic>
        <p:nvPicPr>
          <p:cNvPr id="3" name="Picture 2" descr="A picture containing graphical user interface&#10;&#10;Description automatically generated">
            <a:extLst>
              <a:ext uri="{FF2B5EF4-FFF2-40B4-BE49-F238E27FC236}">
                <a16:creationId xmlns:a16="http://schemas.microsoft.com/office/drawing/2014/main" id="{993C9550-43B5-1F13-5F89-41ABE07FF07F}"/>
              </a:ext>
            </a:extLst>
          </p:cNvPr>
          <p:cNvPicPr>
            <a:picLocks noChangeAspect="1"/>
          </p:cNvPicPr>
          <p:nvPr/>
        </p:nvPicPr>
        <p:blipFill>
          <a:blip r:embed="rId6"/>
          <a:stretch>
            <a:fillRect/>
          </a:stretch>
        </p:blipFill>
        <p:spPr>
          <a:xfrm>
            <a:off x="9144000" y="2702990"/>
            <a:ext cx="9453276" cy="5317468"/>
          </a:xfrm>
          <a:prstGeom prst="rect">
            <a:avLst/>
          </a:prstGeom>
        </p:spPr>
      </p:pic>
      <p:pic>
        <p:nvPicPr>
          <p:cNvPr id="2" name="Picture 1">
            <a:extLst>
              <a:ext uri="{FF2B5EF4-FFF2-40B4-BE49-F238E27FC236}">
                <a16:creationId xmlns:a16="http://schemas.microsoft.com/office/drawing/2014/main" id="{9231B9A8-6D13-EB09-BDB3-A2EF970A91B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343649" y="9216448"/>
            <a:ext cx="2963625" cy="65313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95"/>
        <p:cNvGrpSpPr/>
        <p:nvPr/>
      </p:nvGrpSpPr>
      <p:grpSpPr>
        <a:xfrm>
          <a:off x="0" y="0"/>
          <a:ext cx="0" cy="0"/>
          <a:chOff x="0" y="0"/>
          <a:chExt cx="0" cy="0"/>
        </a:xfrm>
      </p:grpSpPr>
      <p:grpSp>
        <p:nvGrpSpPr>
          <p:cNvPr id="96" name="Google Shape;96;p2"/>
          <p:cNvGrpSpPr/>
          <p:nvPr/>
        </p:nvGrpSpPr>
        <p:grpSpPr>
          <a:xfrm>
            <a:off x="0" y="3553601"/>
            <a:ext cx="19062365" cy="3230761"/>
            <a:chOff x="0" y="-38100"/>
            <a:chExt cx="5020540" cy="850900"/>
          </a:xfrm>
        </p:grpSpPr>
        <p:sp>
          <p:nvSpPr>
            <p:cNvPr id="97" name="Google Shape;97;p2"/>
            <p:cNvSpPr/>
            <p:nvPr/>
          </p:nvSpPr>
          <p:spPr>
            <a:xfrm>
              <a:off x="0" y="0"/>
              <a:ext cx="5020540" cy="812800"/>
            </a:xfrm>
            <a:custGeom>
              <a:avLst/>
              <a:gdLst/>
              <a:ahLst/>
              <a:cxnLst/>
              <a:rect l="l" t="t" r="r" b="b"/>
              <a:pathLst>
                <a:path w="5020540" h="812800" extrusionOk="0">
                  <a:moveTo>
                    <a:pt x="0" y="0"/>
                  </a:moveTo>
                  <a:lnTo>
                    <a:pt x="5020540" y="0"/>
                  </a:lnTo>
                  <a:lnTo>
                    <a:pt x="5020540" y="812800"/>
                  </a:lnTo>
                  <a:lnTo>
                    <a:pt x="0" y="812800"/>
                  </a:lnTo>
                  <a:close/>
                </a:path>
              </a:pathLst>
            </a:custGeom>
            <a:solidFill>
              <a:srgbClr val="D0E9E5"/>
            </a:solidFill>
            <a:ln>
              <a:noFill/>
            </a:ln>
          </p:spPr>
        </p:sp>
        <p:sp>
          <p:nvSpPr>
            <p:cNvPr id="98" name="Google Shape;98;p2"/>
            <p:cNvSpPr txBox="1"/>
            <p:nvPr/>
          </p:nvSpPr>
          <p:spPr>
            <a:xfrm>
              <a:off x="0" y="-38100"/>
              <a:ext cx="812800" cy="8509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dirty="0">
                <a:solidFill>
                  <a:schemeClr val="dk1"/>
                </a:solidFill>
                <a:latin typeface="Calibri"/>
                <a:ea typeface="Calibri"/>
                <a:cs typeface="Calibri"/>
                <a:sym typeface="Calibri"/>
              </a:endParaRPr>
            </a:p>
          </p:txBody>
        </p:sp>
      </p:grpSp>
      <p:pic>
        <p:nvPicPr>
          <p:cNvPr id="99" name="Google Shape;99;p2"/>
          <p:cNvPicPr preferRelativeResize="0"/>
          <p:nvPr/>
        </p:nvPicPr>
        <p:blipFill rotWithShape="1">
          <a:blip r:embed="rId3">
            <a:alphaModFix/>
          </a:blip>
          <a:srcRect/>
          <a:stretch/>
        </p:blipFill>
        <p:spPr>
          <a:xfrm rot="-8947194">
            <a:off x="6660949" y="7604935"/>
            <a:ext cx="5364129" cy="5364129"/>
          </a:xfrm>
          <a:prstGeom prst="rect">
            <a:avLst/>
          </a:prstGeom>
          <a:noFill/>
          <a:ln>
            <a:noFill/>
          </a:ln>
        </p:spPr>
      </p:pic>
      <p:pic>
        <p:nvPicPr>
          <p:cNvPr id="100" name="Google Shape;100;p2"/>
          <p:cNvPicPr preferRelativeResize="0"/>
          <p:nvPr/>
        </p:nvPicPr>
        <p:blipFill rotWithShape="1">
          <a:blip r:embed="rId4">
            <a:alphaModFix/>
          </a:blip>
          <a:srcRect/>
          <a:stretch/>
        </p:blipFill>
        <p:spPr>
          <a:xfrm rot="-9632120">
            <a:off x="-2431639" y="-1705919"/>
            <a:ext cx="5721823" cy="5669807"/>
          </a:xfrm>
          <a:prstGeom prst="rect">
            <a:avLst/>
          </a:prstGeom>
          <a:noFill/>
          <a:ln>
            <a:noFill/>
          </a:ln>
        </p:spPr>
      </p:pic>
      <p:pic>
        <p:nvPicPr>
          <p:cNvPr id="101" name="Google Shape;101;p2"/>
          <p:cNvPicPr preferRelativeResize="0"/>
          <p:nvPr/>
        </p:nvPicPr>
        <p:blipFill rotWithShape="1">
          <a:blip r:embed="rId4">
            <a:alphaModFix/>
          </a:blip>
          <a:srcRect/>
          <a:stretch/>
        </p:blipFill>
        <p:spPr>
          <a:xfrm rot="-8571149">
            <a:off x="-2523144" y="7570662"/>
            <a:ext cx="6836042" cy="6773896"/>
          </a:xfrm>
          <a:prstGeom prst="rect">
            <a:avLst/>
          </a:prstGeom>
          <a:noFill/>
          <a:ln>
            <a:noFill/>
          </a:ln>
        </p:spPr>
      </p:pic>
      <p:pic>
        <p:nvPicPr>
          <p:cNvPr id="102" name="Google Shape;102;p2"/>
          <p:cNvPicPr preferRelativeResize="0"/>
          <p:nvPr/>
        </p:nvPicPr>
        <p:blipFill rotWithShape="1">
          <a:blip r:embed="rId5">
            <a:alphaModFix/>
          </a:blip>
          <a:srcRect/>
          <a:stretch/>
        </p:blipFill>
        <p:spPr>
          <a:xfrm rot="10800000">
            <a:off x="15156600" y="8264626"/>
            <a:ext cx="3334026" cy="3588482"/>
          </a:xfrm>
          <a:prstGeom prst="rect">
            <a:avLst/>
          </a:prstGeom>
          <a:noFill/>
          <a:ln>
            <a:noFill/>
          </a:ln>
        </p:spPr>
      </p:pic>
      <p:pic>
        <p:nvPicPr>
          <p:cNvPr id="103" name="Google Shape;103;p2"/>
          <p:cNvPicPr preferRelativeResize="0"/>
          <p:nvPr/>
        </p:nvPicPr>
        <p:blipFill rotWithShape="1">
          <a:blip r:embed="rId6">
            <a:alphaModFix/>
          </a:blip>
          <a:srcRect/>
          <a:stretch/>
        </p:blipFill>
        <p:spPr>
          <a:xfrm rot="10800000">
            <a:off x="1904437" y="-772267"/>
            <a:ext cx="2556197" cy="2751289"/>
          </a:xfrm>
          <a:prstGeom prst="rect">
            <a:avLst/>
          </a:prstGeom>
          <a:noFill/>
          <a:ln>
            <a:noFill/>
          </a:ln>
        </p:spPr>
      </p:pic>
      <p:pic>
        <p:nvPicPr>
          <p:cNvPr id="104" name="Google Shape;104;p2"/>
          <p:cNvPicPr preferRelativeResize="0"/>
          <p:nvPr/>
        </p:nvPicPr>
        <p:blipFill rotWithShape="1">
          <a:blip r:embed="rId7">
            <a:alphaModFix/>
          </a:blip>
          <a:srcRect/>
          <a:stretch/>
        </p:blipFill>
        <p:spPr>
          <a:xfrm rot="9614497">
            <a:off x="17189899" y="6091404"/>
            <a:ext cx="4352147" cy="4346443"/>
          </a:xfrm>
          <a:prstGeom prst="rect">
            <a:avLst/>
          </a:prstGeom>
          <a:noFill/>
          <a:ln>
            <a:noFill/>
          </a:ln>
        </p:spPr>
      </p:pic>
      <p:pic>
        <p:nvPicPr>
          <p:cNvPr id="105" name="Google Shape;105;p2"/>
          <p:cNvPicPr preferRelativeResize="0"/>
          <p:nvPr/>
        </p:nvPicPr>
        <p:blipFill rotWithShape="1">
          <a:blip r:embed="rId7">
            <a:alphaModFix/>
          </a:blip>
          <a:srcRect/>
          <a:stretch/>
        </p:blipFill>
        <p:spPr>
          <a:xfrm rot="3420380">
            <a:off x="5570971" y="-4349323"/>
            <a:ext cx="5810576" cy="5802961"/>
          </a:xfrm>
          <a:prstGeom prst="rect">
            <a:avLst/>
          </a:prstGeom>
          <a:noFill/>
          <a:ln>
            <a:noFill/>
          </a:ln>
        </p:spPr>
      </p:pic>
      <p:pic>
        <p:nvPicPr>
          <p:cNvPr id="106" name="Google Shape;106;p2"/>
          <p:cNvPicPr preferRelativeResize="0"/>
          <p:nvPr/>
        </p:nvPicPr>
        <p:blipFill rotWithShape="1">
          <a:blip r:embed="rId7">
            <a:alphaModFix/>
          </a:blip>
          <a:srcRect/>
          <a:stretch/>
        </p:blipFill>
        <p:spPr>
          <a:xfrm rot="-4167270">
            <a:off x="-3176552" y="4860538"/>
            <a:ext cx="4881157" cy="4874760"/>
          </a:xfrm>
          <a:prstGeom prst="rect">
            <a:avLst/>
          </a:prstGeom>
          <a:noFill/>
          <a:ln>
            <a:noFill/>
          </a:ln>
        </p:spPr>
      </p:pic>
      <p:grpSp>
        <p:nvGrpSpPr>
          <p:cNvPr id="107" name="Google Shape;107;p2"/>
          <p:cNvGrpSpPr/>
          <p:nvPr/>
        </p:nvGrpSpPr>
        <p:grpSpPr>
          <a:xfrm rot="10800000">
            <a:off x="1170764" y="8531325"/>
            <a:ext cx="2900572" cy="807706"/>
            <a:chOff x="0" y="0"/>
            <a:chExt cx="3867430" cy="1076940"/>
          </a:xfrm>
        </p:grpSpPr>
        <p:pic>
          <p:nvPicPr>
            <p:cNvPr id="108" name="Google Shape;108;p2"/>
            <p:cNvPicPr preferRelativeResize="0"/>
            <p:nvPr/>
          </p:nvPicPr>
          <p:blipFill rotWithShape="1">
            <a:blip r:embed="rId8">
              <a:alphaModFix/>
            </a:blip>
            <a:srcRect/>
            <a:stretch/>
          </p:blipFill>
          <p:spPr>
            <a:xfrm>
              <a:off x="0" y="0"/>
              <a:ext cx="3867430" cy="618789"/>
            </a:xfrm>
            <a:prstGeom prst="rect">
              <a:avLst/>
            </a:prstGeom>
            <a:noFill/>
            <a:ln>
              <a:noFill/>
            </a:ln>
          </p:spPr>
        </p:pic>
        <p:pic>
          <p:nvPicPr>
            <p:cNvPr id="109" name="Google Shape;109;p2"/>
            <p:cNvPicPr preferRelativeResize="0"/>
            <p:nvPr/>
          </p:nvPicPr>
          <p:blipFill rotWithShape="1">
            <a:blip r:embed="rId8">
              <a:alphaModFix/>
            </a:blip>
            <a:srcRect/>
            <a:stretch/>
          </p:blipFill>
          <p:spPr>
            <a:xfrm>
              <a:off x="0" y="458151"/>
              <a:ext cx="3867430" cy="618789"/>
            </a:xfrm>
            <a:prstGeom prst="rect">
              <a:avLst/>
            </a:prstGeom>
            <a:noFill/>
            <a:ln>
              <a:noFill/>
            </a:ln>
          </p:spPr>
        </p:pic>
      </p:grpSp>
      <p:sp>
        <p:nvSpPr>
          <p:cNvPr id="110" name="Google Shape;110;p2"/>
          <p:cNvSpPr txBox="1"/>
          <p:nvPr/>
        </p:nvSpPr>
        <p:spPr>
          <a:xfrm>
            <a:off x="1671863" y="4066897"/>
            <a:ext cx="15342300" cy="2369880"/>
          </a:xfrm>
          <a:prstGeom prst="rect">
            <a:avLst/>
          </a:prstGeom>
          <a:noFill/>
          <a:ln>
            <a:noFill/>
          </a:ln>
        </p:spPr>
        <p:txBody>
          <a:bodyPr spcFirstLastPara="1" wrap="square" lIns="0" tIns="0" rIns="0" bIns="0" anchor="t" anchorCtr="0">
            <a:spAutoFit/>
          </a:bodyPr>
          <a:lstStyle/>
          <a:p>
            <a:pPr marL="0" marR="0" lvl="0" indent="0" algn="ctr" rtl="0">
              <a:lnSpc>
                <a:spcPct val="139988"/>
              </a:lnSpc>
              <a:spcBef>
                <a:spcPts val="0"/>
              </a:spcBef>
              <a:spcAft>
                <a:spcPts val="0"/>
              </a:spcAft>
              <a:buNone/>
            </a:pPr>
            <a:r>
              <a:rPr lang="ru-RU" sz="5500" dirty="0">
                <a:solidFill>
                  <a:srgbClr val="04989E"/>
                </a:solidFill>
                <a:latin typeface="Abhaya Libre"/>
                <a:ea typeface="Abhaya Libre"/>
                <a:cs typeface="Abhaya Libre"/>
                <a:sym typeface="Abhaya Libre"/>
              </a:rPr>
              <a:t>6.	Зелено мислене и устойчивост в иновациите, лидерството и корпорациите</a:t>
            </a:r>
            <a:endParaRPr lang="ru-RU" sz="5500" dirty="0"/>
          </a:p>
        </p:txBody>
      </p:sp>
      <p:pic>
        <p:nvPicPr>
          <p:cNvPr id="111" name="Google Shape;111;p2"/>
          <p:cNvPicPr preferRelativeResize="0"/>
          <p:nvPr/>
        </p:nvPicPr>
        <p:blipFill rotWithShape="1">
          <a:blip r:embed="rId9">
            <a:alphaModFix/>
          </a:blip>
          <a:srcRect/>
          <a:stretch/>
        </p:blipFill>
        <p:spPr>
          <a:xfrm>
            <a:off x="16418708" y="0"/>
            <a:ext cx="1869291" cy="1869291"/>
          </a:xfrm>
          <a:prstGeom prst="rect">
            <a:avLst/>
          </a:prstGeom>
          <a:noFill/>
          <a:ln>
            <a:noFill/>
          </a:ln>
        </p:spPr>
      </p:pic>
      <p:pic>
        <p:nvPicPr>
          <p:cNvPr id="2" name="Picture 1">
            <a:extLst>
              <a:ext uri="{FF2B5EF4-FFF2-40B4-BE49-F238E27FC236}">
                <a16:creationId xmlns:a16="http://schemas.microsoft.com/office/drawing/2014/main" id="{E81B3B26-5704-3E7C-706D-FC4950DB227F}"/>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892972" y="9339031"/>
            <a:ext cx="3418972" cy="753486"/>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sp>
        <p:nvSpPr>
          <p:cNvPr id="363" name="Google Shape;363;g1c0d571eb8a_0_108"/>
          <p:cNvSpPr txBox="1"/>
          <p:nvPr/>
        </p:nvSpPr>
        <p:spPr>
          <a:xfrm>
            <a:off x="1911538" y="841500"/>
            <a:ext cx="10987800" cy="838800"/>
          </a:xfrm>
          <a:prstGeom prst="rect">
            <a:avLst/>
          </a:prstGeom>
          <a:noFill/>
          <a:ln>
            <a:noFill/>
          </a:ln>
        </p:spPr>
        <p:txBody>
          <a:bodyPr spcFirstLastPara="1" wrap="square" lIns="0" tIns="0" rIns="0" bIns="0" anchor="t" anchorCtr="0">
            <a:spAutoFit/>
          </a:bodyPr>
          <a:lstStyle/>
          <a:p>
            <a:pPr marL="0" marR="0" lvl="0" indent="0" algn="l" rtl="0">
              <a:lnSpc>
                <a:spcPct val="85007"/>
              </a:lnSpc>
              <a:spcBef>
                <a:spcPts val="0"/>
              </a:spcBef>
              <a:spcAft>
                <a:spcPts val="0"/>
              </a:spcAft>
              <a:buNone/>
            </a:pPr>
            <a:r>
              <a:rPr lang="bg-BG" sz="6410" dirty="0">
                <a:latin typeface="Abhaya Libre"/>
                <a:ea typeface="Abhaya Libre"/>
                <a:cs typeface="Abhaya Libre"/>
                <a:sym typeface="Abhaya Libre"/>
              </a:rPr>
              <a:t>Нашата реалност</a:t>
            </a:r>
            <a:endParaRPr dirty="0"/>
          </a:p>
        </p:txBody>
      </p:sp>
      <p:pic>
        <p:nvPicPr>
          <p:cNvPr id="365" name="Google Shape;365;g1c0d571eb8a_0_108"/>
          <p:cNvPicPr preferRelativeResize="0"/>
          <p:nvPr/>
        </p:nvPicPr>
        <p:blipFill rotWithShape="1">
          <a:blip r:embed="rId3">
            <a:alphaModFix/>
          </a:blip>
          <a:srcRect/>
          <a:stretch/>
        </p:blipFill>
        <p:spPr>
          <a:xfrm rot="-4196164">
            <a:off x="-6459783" y="7449207"/>
            <a:ext cx="11622267" cy="12388075"/>
          </a:xfrm>
          <a:prstGeom prst="rect">
            <a:avLst/>
          </a:prstGeom>
          <a:noFill/>
          <a:ln>
            <a:noFill/>
          </a:ln>
        </p:spPr>
      </p:pic>
      <p:pic>
        <p:nvPicPr>
          <p:cNvPr id="366" name="Google Shape;366;g1c0d571eb8a_0_108"/>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367" name="Google Shape;367;g1c0d571eb8a_0_108"/>
          <p:cNvPicPr preferRelativeResize="0"/>
          <p:nvPr/>
        </p:nvPicPr>
        <p:blipFill rotWithShape="1">
          <a:blip r:embed="rId5">
            <a:alphaModFix/>
          </a:blip>
          <a:srcRect/>
          <a:stretch/>
        </p:blipFill>
        <p:spPr>
          <a:xfrm>
            <a:off x="3765458" y="8606700"/>
            <a:ext cx="1869291" cy="1869291"/>
          </a:xfrm>
          <a:prstGeom prst="rect">
            <a:avLst/>
          </a:prstGeom>
          <a:noFill/>
          <a:ln>
            <a:noFill/>
          </a:ln>
        </p:spPr>
      </p:pic>
      <p:sp>
        <p:nvSpPr>
          <p:cNvPr id="369" name="Google Shape;369;g1c0d571eb8a_0_108"/>
          <p:cNvSpPr txBox="1"/>
          <p:nvPr/>
        </p:nvSpPr>
        <p:spPr>
          <a:xfrm>
            <a:off x="1920534" y="2318859"/>
            <a:ext cx="15313206" cy="3102388"/>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None/>
            </a:pPr>
            <a:r>
              <a:rPr lang="ru-RU" sz="2400" dirty="0">
                <a:latin typeface="Abhaya Libre"/>
                <a:ea typeface="Abhaya Libre"/>
                <a:cs typeface="Abhaya Libre"/>
                <a:sym typeface="Abhaya Libre"/>
              </a:rPr>
              <a:t>При настоящата траектория на икономическата дейност на хората, в рамките на следващото поколение, човешката сигурност и стабилност ще бъдат загубени. Икономическият успех се дължи на обмена на стоки и услуги. Печелившият обмен сделки не произтичат от крехки, обезлюдени и безнадеждни общности.</a:t>
            </a:r>
            <a:endParaRPr sz="2400" dirty="0">
              <a:latin typeface="Abhaya Libre"/>
              <a:ea typeface="Abhaya Libre"/>
              <a:cs typeface="Abhaya Libre"/>
              <a:sym typeface="Abhaya Libre"/>
            </a:endParaRPr>
          </a:p>
          <a:p>
            <a:pPr marL="0" marR="0" lvl="0" indent="0" algn="just" rtl="0">
              <a:lnSpc>
                <a:spcPct val="139958"/>
              </a:lnSpc>
              <a:spcBef>
                <a:spcPts val="0"/>
              </a:spcBef>
              <a:spcAft>
                <a:spcPts val="0"/>
              </a:spcAft>
              <a:buNone/>
            </a:pPr>
            <a:endParaRPr sz="2400" dirty="0">
              <a:latin typeface="Abhaya Libre"/>
              <a:ea typeface="Abhaya Libre"/>
              <a:cs typeface="Abhaya Libre"/>
              <a:sym typeface="Abhaya Libre"/>
            </a:endParaRPr>
          </a:p>
          <a:p>
            <a:pPr marL="0" marR="0" lvl="0" indent="0" algn="just" rtl="0">
              <a:lnSpc>
                <a:spcPct val="139958"/>
              </a:lnSpc>
              <a:spcBef>
                <a:spcPts val="0"/>
              </a:spcBef>
              <a:spcAft>
                <a:spcPts val="0"/>
              </a:spcAft>
              <a:buNone/>
            </a:pPr>
            <a:endParaRPr sz="2400" dirty="0">
              <a:latin typeface="Abhaya Libre"/>
              <a:ea typeface="Abhaya Libre"/>
              <a:cs typeface="Abhaya Libre"/>
              <a:sym typeface="Abhaya Libre"/>
            </a:endParaRPr>
          </a:p>
          <a:p>
            <a:pPr marL="0" marR="0" lvl="0" indent="0" algn="just" rtl="0">
              <a:lnSpc>
                <a:spcPct val="139958"/>
              </a:lnSpc>
              <a:spcBef>
                <a:spcPts val="0"/>
              </a:spcBef>
              <a:spcAft>
                <a:spcPts val="0"/>
              </a:spcAft>
              <a:buNone/>
            </a:pPr>
            <a:endParaRPr sz="2400" dirty="0">
              <a:latin typeface="Abhaya Libre"/>
              <a:ea typeface="Abhaya Libre"/>
              <a:cs typeface="Abhaya Libre"/>
              <a:sym typeface="Abhaya Libre"/>
            </a:endParaRPr>
          </a:p>
        </p:txBody>
      </p:sp>
      <p:pic>
        <p:nvPicPr>
          <p:cNvPr id="370" name="Google Shape;370;g1c0d571eb8a_0_108"/>
          <p:cNvPicPr preferRelativeResize="0"/>
          <p:nvPr/>
        </p:nvPicPr>
        <p:blipFill>
          <a:blip r:embed="rId6">
            <a:alphaModFix/>
          </a:blip>
          <a:stretch>
            <a:fillRect/>
          </a:stretch>
        </p:blipFill>
        <p:spPr>
          <a:xfrm>
            <a:off x="6848001" y="4066008"/>
            <a:ext cx="7206141" cy="4786101"/>
          </a:xfrm>
          <a:prstGeom prst="rect">
            <a:avLst/>
          </a:prstGeom>
          <a:noFill/>
          <a:ln>
            <a:noFill/>
          </a:ln>
        </p:spPr>
      </p:pic>
      <p:pic>
        <p:nvPicPr>
          <p:cNvPr id="2" name="Picture 1">
            <a:extLst>
              <a:ext uri="{FF2B5EF4-FFF2-40B4-BE49-F238E27FC236}">
                <a16:creationId xmlns:a16="http://schemas.microsoft.com/office/drawing/2014/main" id="{AD4A0605-DC97-FF3C-4283-FAADE4092DF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496049" y="9216448"/>
            <a:ext cx="2811225" cy="619548"/>
          </a:xfrm>
          <a:prstGeom prst="rect">
            <a:avLst/>
          </a:prstGeom>
        </p:spPr>
      </p:pic>
    </p:spTree>
    <p:extLst>
      <p:ext uri="{BB962C8B-B14F-4D97-AF65-F5344CB8AC3E}">
        <p14:creationId xmlns:p14="http://schemas.microsoft.com/office/powerpoint/2010/main" val="3151444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374"/>
        <p:cNvGrpSpPr/>
        <p:nvPr/>
      </p:nvGrpSpPr>
      <p:grpSpPr>
        <a:xfrm>
          <a:off x="0" y="0"/>
          <a:ext cx="0" cy="0"/>
          <a:chOff x="0" y="0"/>
          <a:chExt cx="0" cy="0"/>
        </a:xfrm>
      </p:grpSpPr>
      <p:pic>
        <p:nvPicPr>
          <p:cNvPr id="375" name="Google Shape;375;g1c0d571eb8a_0_143"/>
          <p:cNvPicPr preferRelativeResize="0"/>
          <p:nvPr/>
        </p:nvPicPr>
        <p:blipFill rotWithShape="1">
          <a:blip r:embed="rId3">
            <a:alphaModFix/>
          </a:blip>
          <a:srcRect/>
          <a:stretch/>
        </p:blipFill>
        <p:spPr>
          <a:xfrm rot="-4196164">
            <a:off x="-5974143" y="8370333"/>
            <a:ext cx="10675281" cy="11378690"/>
          </a:xfrm>
          <a:prstGeom prst="rect">
            <a:avLst/>
          </a:prstGeom>
          <a:noFill/>
          <a:ln>
            <a:noFill/>
          </a:ln>
        </p:spPr>
      </p:pic>
      <p:pic>
        <p:nvPicPr>
          <p:cNvPr id="376" name="Google Shape;376;g1c0d571eb8a_0_143"/>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377" name="Google Shape;377;g1c0d571eb8a_0_143"/>
          <p:cNvPicPr preferRelativeResize="0"/>
          <p:nvPr/>
        </p:nvPicPr>
        <p:blipFill rotWithShape="1">
          <a:blip r:embed="rId5">
            <a:alphaModFix/>
          </a:blip>
          <a:srcRect/>
          <a:stretch/>
        </p:blipFill>
        <p:spPr>
          <a:xfrm>
            <a:off x="16418708" y="0"/>
            <a:ext cx="1869291" cy="1869291"/>
          </a:xfrm>
          <a:prstGeom prst="rect">
            <a:avLst/>
          </a:prstGeom>
          <a:noFill/>
          <a:ln>
            <a:noFill/>
          </a:ln>
        </p:spPr>
      </p:pic>
      <p:pic>
        <p:nvPicPr>
          <p:cNvPr id="379" name="Google Shape;379;g1c0d571eb8a_0_143"/>
          <p:cNvPicPr preferRelativeResize="0"/>
          <p:nvPr/>
        </p:nvPicPr>
        <p:blipFill rotWithShape="1">
          <a:blip r:embed="rId6">
            <a:alphaModFix/>
          </a:blip>
          <a:srcRect/>
          <a:stretch/>
        </p:blipFill>
        <p:spPr>
          <a:xfrm rot="9614497">
            <a:off x="17215841" y="8047725"/>
            <a:ext cx="4352147" cy="4346443"/>
          </a:xfrm>
          <a:prstGeom prst="rect">
            <a:avLst/>
          </a:prstGeom>
          <a:noFill/>
          <a:ln>
            <a:noFill/>
          </a:ln>
        </p:spPr>
      </p:pic>
      <p:sp>
        <p:nvSpPr>
          <p:cNvPr id="380" name="Google Shape;380;g1c0d571eb8a_0_143"/>
          <p:cNvSpPr txBox="1"/>
          <p:nvPr/>
        </p:nvSpPr>
        <p:spPr>
          <a:xfrm>
            <a:off x="648000" y="727075"/>
            <a:ext cx="14040000" cy="838800"/>
          </a:xfrm>
          <a:prstGeom prst="rect">
            <a:avLst/>
          </a:prstGeom>
          <a:noFill/>
          <a:ln>
            <a:noFill/>
          </a:ln>
        </p:spPr>
        <p:txBody>
          <a:bodyPr spcFirstLastPara="1" wrap="square" lIns="0" tIns="0" rIns="0" bIns="0" anchor="t" anchorCtr="0">
            <a:spAutoFit/>
          </a:bodyPr>
          <a:lstStyle/>
          <a:p>
            <a:pPr marL="0" marR="0" lvl="0" indent="0" algn="ctr" rtl="0">
              <a:lnSpc>
                <a:spcPct val="85007"/>
              </a:lnSpc>
              <a:spcBef>
                <a:spcPts val="0"/>
              </a:spcBef>
              <a:spcAft>
                <a:spcPts val="0"/>
              </a:spcAft>
              <a:buNone/>
            </a:pPr>
            <a:r>
              <a:rPr lang="bg-BG" sz="6410" b="0" i="0" u="none" strike="noStrike" cap="none" dirty="0">
                <a:solidFill>
                  <a:srgbClr val="000000"/>
                </a:solidFill>
                <a:latin typeface="Abhaya Libre"/>
                <a:ea typeface="Abhaya Libre"/>
                <a:cs typeface="Abhaya Libre"/>
                <a:sym typeface="Abhaya Libre"/>
              </a:rPr>
              <a:t>Ядлива и биоразградима опаковка</a:t>
            </a:r>
            <a:endParaRPr dirty="0"/>
          </a:p>
        </p:txBody>
      </p:sp>
      <p:sp>
        <p:nvSpPr>
          <p:cNvPr id="381" name="Google Shape;381;g1c0d571eb8a_0_143"/>
          <p:cNvSpPr txBox="1"/>
          <p:nvPr/>
        </p:nvSpPr>
        <p:spPr>
          <a:xfrm>
            <a:off x="9809700" y="2132943"/>
            <a:ext cx="7668300" cy="7238905"/>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None/>
            </a:pPr>
            <a:r>
              <a:rPr lang="ru-RU" sz="2400" dirty="0">
                <a:latin typeface="Abhaya Libre"/>
                <a:ea typeface="Abhaya Libre"/>
                <a:cs typeface="Abhaya Libre"/>
                <a:sym typeface="Abhaya Libre"/>
              </a:rPr>
              <a:t>Това е Notpla - компания, която се бори със замърсяването с пластмаса, като създава ядливи и биоразградими опаковки с помощта на морски водорасли.</a:t>
            </a:r>
          </a:p>
          <a:p>
            <a:pPr marL="0" marR="0" lvl="0" indent="0" algn="just" rtl="0">
              <a:lnSpc>
                <a:spcPct val="139958"/>
              </a:lnSpc>
              <a:spcBef>
                <a:spcPts val="0"/>
              </a:spcBef>
              <a:spcAft>
                <a:spcPts val="0"/>
              </a:spcAft>
              <a:buNone/>
            </a:pPr>
            <a:r>
              <a:rPr lang="ru-RU" sz="2400" dirty="0">
                <a:latin typeface="Abhaya Libre"/>
                <a:ea typeface="Abhaya Libre"/>
                <a:cs typeface="Abhaya Libre"/>
                <a:sym typeface="Abhaya Libre"/>
              </a:rPr>
              <a:t>Морските водорасли и други растения са 100% биоразградими и могат да се разградят за седмици, което ги прави чудесна устойчива алтернатива на пластмасовите опаковки.  В този видеоклип е интервюиран Пиер, съосновател на Notpla, за да научите повече за амбициите на компанията. Notpla е компания, посветена на иновациите и подобряването на пазара на опаковки за еднократна употреба чрез използването на техния революционен материал на растителна основа.</a:t>
            </a:r>
          </a:p>
        </p:txBody>
      </p:sp>
      <p:pic>
        <p:nvPicPr>
          <p:cNvPr id="382" name="Google Shape;382;g1c0d571eb8a_0_143" descr="We visited Notpla, a company that is challenging plastic pollution by creating edible and biodegradable packaging using seaweed.&#10;Seaweed and other plants are 100% biodegradable and can break down in weeks, making them a great sustainable packaging alternative to plastic.  We spoke with Pierre, the co-founder of Notpla to learn more about the company's ambitions. Notpla is a company dedicated to innovation and improving the market of single use packaging through the use of their revolutionary plant-based material.  &#10;&#10;Check out Notpla- https://www.notpla.com/ &#10;&#10;Learn more about the Nick Maughan Foundation- https://nmf.org/​​ &#10;​​​ &#10;See more on Instagram- https://www.instagram.com/goinggreenmedia/&#10;&#10;Join the Going Green Facebook Page- https://www.facebook.com/ggreenmedia/​​" title="Seaweed to Replace Plastic | Edible &amp; Biodegradable Packaging | Notpla">
            <a:hlinkClick r:id="rId7"/>
          </p:cNvPr>
          <p:cNvPicPr preferRelativeResize="0"/>
          <p:nvPr/>
        </p:nvPicPr>
        <p:blipFill>
          <a:blip r:embed="rId8">
            <a:alphaModFix/>
          </a:blip>
          <a:stretch>
            <a:fillRect/>
          </a:stretch>
        </p:blipFill>
        <p:spPr>
          <a:xfrm>
            <a:off x="810000" y="2348150"/>
            <a:ext cx="8154000" cy="6115500"/>
          </a:xfrm>
          <a:prstGeom prst="rect">
            <a:avLst/>
          </a:prstGeom>
          <a:noFill/>
          <a:ln>
            <a:noFill/>
          </a:ln>
        </p:spPr>
      </p:pic>
      <p:pic>
        <p:nvPicPr>
          <p:cNvPr id="2" name="Picture 1">
            <a:extLst>
              <a:ext uri="{FF2B5EF4-FFF2-40B4-BE49-F238E27FC236}">
                <a16:creationId xmlns:a16="http://schemas.microsoft.com/office/drawing/2014/main" id="{ADA12CED-30D5-50E6-1758-999C3325EB0B}"/>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668000" y="9260315"/>
            <a:ext cx="3418972" cy="75348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82"/>
                                        </p:tgtEl>
                                        <p:attrNameLst>
                                          <p:attrName>style.visibility</p:attrName>
                                        </p:attrNameLst>
                                      </p:cBhvr>
                                      <p:to>
                                        <p:strVal val="visible"/>
                                      </p:to>
                                    </p:set>
                                    <p:animEffect transition="in" filter="fade">
                                      <p:cBhvr>
                                        <p:cTn id="7" dur="1000"/>
                                        <p:tgtEl>
                                          <p:spTgt spid="3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386"/>
        <p:cNvGrpSpPr/>
        <p:nvPr/>
      </p:nvGrpSpPr>
      <p:grpSpPr>
        <a:xfrm>
          <a:off x="0" y="0"/>
          <a:ext cx="0" cy="0"/>
          <a:chOff x="0" y="0"/>
          <a:chExt cx="0" cy="0"/>
        </a:xfrm>
      </p:grpSpPr>
      <p:pic>
        <p:nvPicPr>
          <p:cNvPr id="387" name="Google Shape;387;g1c0d571eb8a_0_155"/>
          <p:cNvPicPr preferRelativeResize="0"/>
          <p:nvPr/>
        </p:nvPicPr>
        <p:blipFill rotWithShape="1">
          <a:blip r:embed="rId3">
            <a:alphaModFix/>
          </a:blip>
          <a:srcRect/>
          <a:stretch/>
        </p:blipFill>
        <p:spPr>
          <a:xfrm rot="-4196164">
            <a:off x="-5974143" y="8370333"/>
            <a:ext cx="10675281" cy="11378690"/>
          </a:xfrm>
          <a:prstGeom prst="rect">
            <a:avLst/>
          </a:prstGeom>
          <a:noFill/>
          <a:ln>
            <a:noFill/>
          </a:ln>
        </p:spPr>
      </p:pic>
      <p:pic>
        <p:nvPicPr>
          <p:cNvPr id="388" name="Google Shape;388;g1c0d571eb8a_0_155"/>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389" name="Google Shape;389;g1c0d571eb8a_0_155"/>
          <p:cNvPicPr preferRelativeResize="0"/>
          <p:nvPr/>
        </p:nvPicPr>
        <p:blipFill rotWithShape="1">
          <a:blip r:embed="rId5">
            <a:alphaModFix/>
          </a:blip>
          <a:srcRect/>
          <a:stretch/>
        </p:blipFill>
        <p:spPr>
          <a:xfrm>
            <a:off x="16418708" y="0"/>
            <a:ext cx="1869291" cy="1869291"/>
          </a:xfrm>
          <a:prstGeom prst="rect">
            <a:avLst/>
          </a:prstGeom>
          <a:noFill/>
          <a:ln>
            <a:noFill/>
          </a:ln>
        </p:spPr>
      </p:pic>
      <p:pic>
        <p:nvPicPr>
          <p:cNvPr id="391" name="Google Shape;391;g1c0d571eb8a_0_155"/>
          <p:cNvPicPr preferRelativeResize="0"/>
          <p:nvPr/>
        </p:nvPicPr>
        <p:blipFill rotWithShape="1">
          <a:blip r:embed="rId6">
            <a:alphaModFix/>
          </a:blip>
          <a:srcRect/>
          <a:stretch/>
        </p:blipFill>
        <p:spPr>
          <a:xfrm rot="9614497">
            <a:off x="17215841" y="8047725"/>
            <a:ext cx="4352147" cy="4346443"/>
          </a:xfrm>
          <a:prstGeom prst="rect">
            <a:avLst/>
          </a:prstGeom>
          <a:noFill/>
          <a:ln>
            <a:noFill/>
          </a:ln>
        </p:spPr>
      </p:pic>
      <p:sp>
        <p:nvSpPr>
          <p:cNvPr id="392" name="Google Shape;392;g1c0d571eb8a_0_155"/>
          <p:cNvSpPr txBox="1"/>
          <p:nvPr/>
        </p:nvSpPr>
        <p:spPr>
          <a:xfrm>
            <a:off x="810000" y="727075"/>
            <a:ext cx="14040000" cy="838800"/>
          </a:xfrm>
          <a:prstGeom prst="rect">
            <a:avLst/>
          </a:prstGeom>
          <a:noFill/>
          <a:ln>
            <a:noFill/>
          </a:ln>
        </p:spPr>
        <p:txBody>
          <a:bodyPr spcFirstLastPara="1" wrap="square" lIns="0" tIns="0" rIns="0" bIns="0" anchor="t" anchorCtr="0">
            <a:spAutoFit/>
          </a:bodyPr>
          <a:lstStyle/>
          <a:p>
            <a:pPr marL="0" marR="0" lvl="0" indent="0" algn="ctr" rtl="0">
              <a:lnSpc>
                <a:spcPct val="85007"/>
              </a:lnSpc>
              <a:spcBef>
                <a:spcPts val="0"/>
              </a:spcBef>
              <a:spcAft>
                <a:spcPts val="0"/>
              </a:spcAft>
              <a:buNone/>
            </a:pPr>
            <a:r>
              <a:rPr lang="bg-BG" sz="6410" b="0" i="0" u="none" strike="noStrike" cap="none" dirty="0">
                <a:solidFill>
                  <a:srgbClr val="000000"/>
                </a:solidFill>
                <a:latin typeface="Abhaya Libre"/>
                <a:ea typeface="Abhaya Libre"/>
                <a:cs typeface="Abhaya Libre"/>
                <a:sym typeface="Abhaya Libre"/>
              </a:rPr>
              <a:t>Ядлива и биоразградима опаковка</a:t>
            </a:r>
            <a:endParaRPr lang="bg-BG" sz="6600" dirty="0"/>
          </a:p>
        </p:txBody>
      </p:sp>
      <p:sp>
        <p:nvSpPr>
          <p:cNvPr id="393" name="Google Shape;393;g1c0d571eb8a_0_155"/>
          <p:cNvSpPr txBox="1"/>
          <p:nvPr/>
        </p:nvSpPr>
        <p:spPr>
          <a:xfrm>
            <a:off x="9592026" y="2325052"/>
            <a:ext cx="7290000" cy="6161687"/>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None/>
            </a:pPr>
            <a:r>
              <a:rPr lang="ru-RU" sz="2600" dirty="0">
                <a:latin typeface="Abhaya Libre"/>
                <a:ea typeface="Abhaya Libre"/>
                <a:cs typeface="Abhaya Libre"/>
                <a:sym typeface="Abhaya Libre"/>
              </a:rPr>
              <a:t>Друг пример за зелен вид бизнес е българската стартъп компания </a:t>
            </a:r>
            <a:r>
              <a:rPr lang="en-US" sz="2600" u="sng" dirty="0">
                <a:solidFill>
                  <a:schemeClr val="hlink"/>
                </a:solidFill>
                <a:latin typeface="Abhaya Libre"/>
                <a:ea typeface="Abhaya Libre"/>
                <a:cs typeface="Abhaya Libre"/>
                <a:sym typeface="Abhaya Libre"/>
                <a:hlinkClick r:id="rId7"/>
              </a:rPr>
              <a:t>Cupffee</a:t>
            </a:r>
            <a:r>
              <a:rPr lang="ru-RU" sz="2600" dirty="0">
                <a:latin typeface="Abhaya Libre"/>
                <a:ea typeface="Abhaya Libre"/>
                <a:cs typeface="Abhaya Libre"/>
                <a:sym typeface="Abhaya Libre"/>
              </a:rPr>
              <a:t>, която произвежда ядливи чаши от 2014 година. Cupffee разработи рецепта за чашите, която им позволява да останат хрупкави до 40 минути, което бързо стана популярно сред потребителите. От 2018 година Cupffee произвежда чашите си на специално модифицирано решение на Bühler. Това партньорство има за цел да се разшири, за да отговори на нарастващото търсене на Cupffee чашите.</a:t>
            </a:r>
            <a:endParaRPr sz="2400" dirty="0">
              <a:latin typeface="Abhaya Libre"/>
              <a:ea typeface="Abhaya Libre"/>
              <a:cs typeface="Abhaya Libre"/>
              <a:sym typeface="Abhaya Libre"/>
            </a:endParaRPr>
          </a:p>
        </p:txBody>
      </p:sp>
      <p:pic>
        <p:nvPicPr>
          <p:cNvPr id="394" name="Google Shape;394;g1c0d571eb8a_0_155" descr="Bulgarian start-up Cupffee has been producing edible cups since 2014. Cupffee developed a recipe for the cups that allows them to stay crispy for 40 minutes, which quickly grew in popularity with consumers. Since 2018, Cupffee has been producing their cups on a specially modified Bühler solution. This partnership is set to expand to address the growing demand for the Cupffee cups." title="Cupffee - Crispy wafer edible coffee cup">
            <a:hlinkClick r:id="rId8"/>
          </p:cNvPr>
          <p:cNvPicPr preferRelativeResize="0"/>
          <p:nvPr/>
        </p:nvPicPr>
        <p:blipFill>
          <a:blip r:embed="rId9">
            <a:alphaModFix/>
          </a:blip>
          <a:stretch>
            <a:fillRect/>
          </a:stretch>
        </p:blipFill>
        <p:spPr>
          <a:xfrm>
            <a:off x="1053125" y="2362600"/>
            <a:ext cx="7415742" cy="5561800"/>
          </a:xfrm>
          <a:prstGeom prst="rect">
            <a:avLst/>
          </a:prstGeom>
          <a:noFill/>
          <a:ln>
            <a:noFill/>
          </a:ln>
        </p:spPr>
      </p:pic>
      <p:pic>
        <p:nvPicPr>
          <p:cNvPr id="2" name="Picture 1">
            <a:extLst>
              <a:ext uri="{FF2B5EF4-FFF2-40B4-BE49-F238E27FC236}">
                <a16:creationId xmlns:a16="http://schemas.microsoft.com/office/drawing/2014/main" id="{1F5E1EFC-CC17-7620-1787-B2E5B273F9CB}"/>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640903" y="9183182"/>
            <a:ext cx="3418972" cy="75348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94"/>
                                        </p:tgtEl>
                                        <p:attrNameLst>
                                          <p:attrName>style.visibility</p:attrName>
                                        </p:attrNameLst>
                                      </p:cBhvr>
                                      <p:to>
                                        <p:strVal val="visible"/>
                                      </p:to>
                                    </p:set>
                                    <p:animEffect transition="in" filter="fade">
                                      <p:cBhvr>
                                        <p:cTn id="7" dur="1000"/>
                                        <p:tgtEl>
                                          <p:spTgt spid="3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398"/>
        <p:cNvGrpSpPr/>
        <p:nvPr/>
      </p:nvGrpSpPr>
      <p:grpSpPr>
        <a:xfrm>
          <a:off x="0" y="0"/>
          <a:ext cx="0" cy="0"/>
          <a:chOff x="0" y="0"/>
          <a:chExt cx="0" cy="0"/>
        </a:xfrm>
      </p:grpSpPr>
      <p:grpSp>
        <p:nvGrpSpPr>
          <p:cNvPr id="399" name="Google Shape;399;g1c0d571eb8a_0_167"/>
          <p:cNvGrpSpPr/>
          <p:nvPr/>
        </p:nvGrpSpPr>
        <p:grpSpPr>
          <a:xfrm>
            <a:off x="0" y="3553600"/>
            <a:ext cx="19062488" cy="3230782"/>
            <a:chOff x="0" y="-38100"/>
            <a:chExt cx="5020540" cy="850900"/>
          </a:xfrm>
        </p:grpSpPr>
        <p:sp>
          <p:nvSpPr>
            <p:cNvPr id="400" name="Google Shape;400;g1c0d571eb8a_0_167"/>
            <p:cNvSpPr/>
            <p:nvPr/>
          </p:nvSpPr>
          <p:spPr>
            <a:xfrm>
              <a:off x="0" y="0"/>
              <a:ext cx="5020540" cy="812800"/>
            </a:xfrm>
            <a:custGeom>
              <a:avLst/>
              <a:gdLst/>
              <a:ahLst/>
              <a:cxnLst/>
              <a:rect l="l" t="t" r="r" b="b"/>
              <a:pathLst>
                <a:path w="5020540" h="812800" extrusionOk="0">
                  <a:moveTo>
                    <a:pt x="0" y="0"/>
                  </a:moveTo>
                  <a:lnTo>
                    <a:pt x="5020540" y="0"/>
                  </a:lnTo>
                  <a:lnTo>
                    <a:pt x="5020540" y="812800"/>
                  </a:lnTo>
                  <a:lnTo>
                    <a:pt x="0" y="812800"/>
                  </a:lnTo>
                  <a:close/>
                </a:path>
              </a:pathLst>
            </a:custGeom>
            <a:solidFill>
              <a:srgbClr val="D0E9E5"/>
            </a:solidFill>
            <a:ln>
              <a:noFill/>
            </a:ln>
          </p:spPr>
        </p:sp>
        <p:sp>
          <p:nvSpPr>
            <p:cNvPr id="401" name="Google Shape;401;g1c0d571eb8a_0_167"/>
            <p:cNvSpPr txBox="1"/>
            <p:nvPr/>
          </p:nvSpPr>
          <p:spPr>
            <a:xfrm>
              <a:off x="0" y="-38100"/>
              <a:ext cx="812700" cy="8508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dirty="0">
                <a:solidFill>
                  <a:schemeClr val="dk1"/>
                </a:solidFill>
                <a:latin typeface="Calibri"/>
                <a:ea typeface="Calibri"/>
                <a:cs typeface="Calibri"/>
                <a:sym typeface="Calibri"/>
              </a:endParaRPr>
            </a:p>
          </p:txBody>
        </p:sp>
      </p:grpSp>
      <p:pic>
        <p:nvPicPr>
          <p:cNvPr id="402" name="Google Shape;402;g1c0d571eb8a_0_167"/>
          <p:cNvPicPr preferRelativeResize="0"/>
          <p:nvPr/>
        </p:nvPicPr>
        <p:blipFill rotWithShape="1">
          <a:blip r:embed="rId3">
            <a:alphaModFix/>
          </a:blip>
          <a:srcRect/>
          <a:stretch/>
        </p:blipFill>
        <p:spPr>
          <a:xfrm rot="-8947194">
            <a:off x="6660949" y="7604935"/>
            <a:ext cx="5364129" cy="5364129"/>
          </a:xfrm>
          <a:prstGeom prst="rect">
            <a:avLst/>
          </a:prstGeom>
          <a:noFill/>
          <a:ln>
            <a:noFill/>
          </a:ln>
        </p:spPr>
      </p:pic>
      <p:pic>
        <p:nvPicPr>
          <p:cNvPr id="403" name="Google Shape;403;g1c0d571eb8a_0_167"/>
          <p:cNvPicPr preferRelativeResize="0"/>
          <p:nvPr/>
        </p:nvPicPr>
        <p:blipFill rotWithShape="1">
          <a:blip r:embed="rId4">
            <a:alphaModFix/>
          </a:blip>
          <a:srcRect/>
          <a:stretch/>
        </p:blipFill>
        <p:spPr>
          <a:xfrm rot="-9632120">
            <a:off x="-2431640" y="-1705919"/>
            <a:ext cx="5721823" cy="5669807"/>
          </a:xfrm>
          <a:prstGeom prst="rect">
            <a:avLst/>
          </a:prstGeom>
          <a:noFill/>
          <a:ln>
            <a:noFill/>
          </a:ln>
        </p:spPr>
      </p:pic>
      <p:pic>
        <p:nvPicPr>
          <p:cNvPr id="404" name="Google Shape;404;g1c0d571eb8a_0_167"/>
          <p:cNvPicPr preferRelativeResize="0"/>
          <p:nvPr/>
        </p:nvPicPr>
        <p:blipFill rotWithShape="1">
          <a:blip r:embed="rId4">
            <a:alphaModFix/>
          </a:blip>
          <a:srcRect/>
          <a:stretch/>
        </p:blipFill>
        <p:spPr>
          <a:xfrm rot="-8571149">
            <a:off x="-2523144" y="7570662"/>
            <a:ext cx="6836042" cy="6773896"/>
          </a:xfrm>
          <a:prstGeom prst="rect">
            <a:avLst/>
          </a:prstGeom>
          <a:noFill/>
          <a:ln>
            <a:noFill/>
          </a:ln>
        </p:spPr>
      </p:pic>
      <p:pic>
        <p:nvPicPr>
          <p:cNvPr id="405" name="Google Shape;405;g1c0d571eb8a_0_167"/>
          <p:cNvPicPr preferRelativeResize="0"/>
          <p:nvPr/>
        </p:nvPicPr>
        <p:blipFill rotWithShape="1">
          <a:blip r:embed="rId5">
            <a:alphaModFix/>
          </a:blip>
          <a:srcRect/>
          <a:stretch/>
        </p:blipFill>
        <p:spPr>
          <a:xfrm rot="10800000">
            <a:off x="15156600" y="8264626"/>
            <a:ext cx="3334026" cy="3588482"/>
          </a:xfrm>
          <a:prstGeom prst="rect">
            <a:avLst/>
          </a:prstGeom>
          <a:noFill/>
          <a:ln>
            <a:noFill/>
          </a:ln>
        </p:spPr>
      </p:pic>
      <p:pic>
        <p:nvPicPr>
          <p:cNvPr id="406" name="Google Shape;406;g1c0d571eb8a_0_167"/>
          <p:cNvPicPr preferRelativeResize="0"/>
          <p:nvPr/>
        </p:nvPicPr>
        <p:blipFill rotWithShape="1">
          <a:blip r:embed="rId6">
            <a:alphaModFix/>
          </a:blip>
          <a:srcRect/>
          <a:stretch/>
        </p:blipFill>
        <p:spPr>
          <a:xfrm rot="10800000">
            <a:off x="1904437" y="-772267"/>
            <a:ext cx="2556197" cy="2751289"/>
          </a:xfrm>
          <a:prstGeom prst="rect">
            <a:avLst/>
          </a:prstGeom>
          <a:noFill/>
          <a:ln>
            <a:noFill/>
          </a:ln>
        </p:spPr>
      </p:pic>
      <p:pic>
        <p:nvPicPr>
          <p:cNvPr id="407" name="Google Shape;407;g1c0d571eb8a_0_167"/>
          <p:cNvPicPr preferRelativeResize="0"/>
          <p:nvPr/>
        </p:nvPicPr>
        <p:blipFill rotWithShape="1">
          <a:blip r:embed="rId7">
            <a:alphaModFix/>
          </a:blip>
          <a:srcRect/>
          <a:stretch/>
        </p:blipFill>
        <p:spPr>
          <a:xfrm rot="9614497">
            <a:off x="17189899" y="6091404"/>
            <a:ext cx="4352147" cy="4346443"/>
          </a:xfrm>
          <a:prstGeom prst="rect">
            <a:avLst/>
          </a:prstGeom>
          <a:noFill/>
          <a:ln>
            <a:noFill/>
          </a:ln>
        </p:spPr>
      </p:pic>
      <p:pic>
        <p:nvPicPr>
          <p:cNvPr id="408" name="Google Shape;408;g1c0d571eb8a_0_167"/>
          <p:cNvPicPr preferRelativeResize="0"/>
          <p:nvPr/>
        </p:nvPicPr>
        <p:blipFill rotWithShape="1">
          <a:blip r:embed="rId7">
            <a:alphaModFix/>
          </a:blip>
          <a:srcRect/>
          <a:stretch/>
        </p:blipFill>
        <p:spPr>
          <a:xfrm rot="3420379">
            <a:off x="5570971" y="-4349324"/>
            <a:ext cx="5810576" cy="5802962"/>
          </a:xfrm>
          <a:prstGeom prst="rect">
            <a:avLst/>
          </a:prstGeom>
          <a:noFill/>
          <a:ln>
            <a:noFill/>
          </a:ln>
        </p:spPr>
      </p:pic>
      <p:pic>
        <p:nvPicPr>
          <p:cNvPr id="409" name="Google Shape;409;g1c0d571eb8a_0_167"/>
          <p:cNvPicPr preferRelativeResize="0"/>
          <p:nvPr/>
        </p:nvPicPr>
        <p:blipFill rotWithShape="1">
          <a:blip r:embed="rId7">
            <a:alphaModFix/>
          </a:blip>
          <a:srcRect/>
          <a:stretch/>
        </p:blipFill>
        <p:spPr>
          <a:xfrm rot="-4167270">
            <a:off x="-3176552" y="4860538"/>
            <a:ext cx="4881157" cy="4874759"/>
          </a:xfrm>
          <a:prstGeom prst="rect">
            <a:avLst/>
          </a:prstGeom>
          <a:noFill/>
          <a:ln>
            <a:noFill/>
          </a:ln>
        </p:spPr>
      </p:pic>
      <p:grpSp>
        <p:nvGrpSpPr>
          <p:cNvPr id="410" name="Google Shape;410;g1c0d571eb8a_0_167"/>
          <p:cNvGrpSpPr/>
          <p:nvPr/>
        </p:nvGrpSpPr>
        <p:grpSpPr>
          <a:xfrm rot="10800000">
            <a:off x="1170763" y="8531326"/>
            <a:ext cx="2900573" cy="807705"/>
            <a:chOff x="0" y="0"/>
            <a:chExt cx="3867430" cy="1076940"/>
          </a:xfrm>
        </p:grpSpPr>
        <p:pic>
          <p:nvPicPr>
            <p:cNvPr id="411" name="Google Shape;411;g1c0d571eb8a_0_167"/>
            <p:cNvPicPr preferRelativeResize="0"/>
            <p:nvPr/>
          </p:nvPicPr>
          <p:blipFill rotWithShape="1">
            <a:blip r:embed="rId8">
              <a:alphaModFix/>
            </a:blip>
            <a:srcRect/>
            <a:stretch/>
          </p:blipFill>
          <p:spPr>
            <a:xfrm>
              <a:off x="0" y="0"/>
              <a:ext cx="3867430" cy="618789"/>
            </a:xfrm>
            <a:prstGeom prst="rect">
              <a:avLst/>
            </a:prstGeom>
            <a:noFill/>
            <a:ln>
              <a:noFill/>
            </a:ln>
          </p:spPr>
        </p:pic>
        <p:pic>
          <p:nvPicPr>
            <p:cNvPr id="412" name="Google Shape;412;g1c0d571eb8a_0_167"/>
            <p:cNvPicPr preferRelativeResize="0"/>
            <p:nvPr/>
          </p:nvPicPr>
          <p:blipFill rotWithShape="1">
            <a:blip r:embed="rId8">
              <a:alphaModFix/>
            </a:blip>
            <a:srcRect/>
            <a:stretch/>
          </p:blipFill>
          <p:spPr>
            <a:xfrm>
              <a:off x="0" y="458151"/>
              <a:ext cx="3867430" cy="618789"/>
            </a:xfrm>
            <a:prstGeom prst="rect">
              <a:avLst/>
            </a:prstGeom>
            <a:noFill/>
            <a:ln>
              <a:noFill/>
            </a:ln>
          </p:spPr>
        </p:pic>
      </p:grpSp>
      <p:sp>
        <p:nvSpPr>
          <p:cNvPr id="413" name="Google Shape;413;g1c0d571eb8a_0_167"/>
          <p:cNvSpPr txBox="1"/>
          <p:nvPr/>
        </p:nvSpPr>
        <p:spPr>
          <a:xfrm>
            <a:off x="1942817" y="3654746"/>
            <a:ext cx="15342300" cy="3145476"/>
          </a:xfrm>
          <a:prstGeom prst="rect">
            <a:avLst/>
          </a:prstGeom>
          <a:noFill/>
          <a:ln>
            <a:noFill/>
          </a:ln>
        </p:spPr>
        <p:txBody>
          <a:bodyPr spcFirstLastPara="1" wrap="square" lIns="0" tIns="0" rIns="0" bIns="0" anchor="t" anchorCtr="0">
            <a:spAutoFit/>
          </a:bodyPr>
          <a:lstStyle/>
          <a:p>
            <a:pPr marL="0" marR="0" lvl="0" indent="0" algn="ctr" rtl="0">
              <a:lnSpc>
                <a:spcPct val="139988"/>
              </a:lnSpc>
              <a:spcBef>
                <a:spcPts val="0"/>
              </a:spcBef>
              <a:spcAft>
                <a:spcPts val="0"/>
              </a:spcAft>
              <a:buNone/>
            </a:pPr>
            <a:r>
              <a:rPr lang="bg-BG" sz="7300" dirty="0">
                <a:solidFill>
                  <a:srgbClr val="04989E"/>
                </a:solidFill>
                <a:latin typeface="Abhaya Libre"/>
                <a:ea typeface="Abhaya Libre"/>
                <a:cs typeface="Abhaya Libre"/>
                <a:sym typeface="Abhaya Libre"/>
              </a:rPr>
              <a:t>10 международни компании, които са природосъобразни</a:t>
            </a:r>
            <a:endParaRPr sz="100" dirty="0"/>
          </a:p>
        </p:txBody>
      </p:sp>
      <p:pic>
        <p:nvPicPr>
          <p:cNvPr id="414" name="Google Shape;414;g1c0d571eb8a_0_167"/>
          <p:cNvPicPr preferRelativeResize="0"/>
          <p:nvPr/>
        </p:nvPicPr>
        <p:blipFill rotWithShape="1">
          <a:blip r:embed="rId9">
            <a:alphaModFix/>
          </a:blip>
          <a:srcRect/>
          <a:stretch/>
        </p:blipFill>
        <p:spPr>
          <a:xfrm>
            <a:off x="16418708" y="0"/>
            <a:ext cx="1869291" cy="1869291"/>
          </a:xfrm>
          <a:prstGeom prst="rect">
            <a:avLst/>
          </a:prstGeom>
          <a:noFill/>
          <a:ln>
            <a:noFill/>
          </a:ln>
        </p:spPr>
      </p:pic>
      <p:pic>
        <p:nvPicPr>
          <p:cNvPr id="2" name="Picture 1">
            <a:extLst>
              <a:ext uri="{FF2B5EF4-FFF2-40B4-BE49-F238E27FC236}">
                <a16:creationId xmlns:a16="http://schemas.microsoft.com/office/drawing/2014/main" id="{6464E87C-55C4-7F20-5894-1922FB0E9C40}"/>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633527" y="9333801"/>
            <a:ext cx="3418972" cy="753486"/>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419"/>
        <p:cNvGrpSpPr/>
        <p:nvPr/>
      </p:nvGrpSpPr>
      <p:grpSpPr>
        <a:xfrm>
          <a:off x="0" y="0"/>
          <a:ext cx="0" cy="0"/>
          <a:chOff x="0" y="0"/>
          <a:chExt cx="0" cy="0"/>
        </a:xfrm>
      </p:grpSpPr>
      <p:pic>
        <p:nvPicPr>
          <p:cNvPr id="420" name="Google Shape;420;g1c0d571eb8a_0_199"/>
          <p:cNvPicPr preferRelativeResize="0"/>
          <p:nvPr/>
        </p:nvPicPr>
        <p:blipFill rotWithShape="1">
          <a:blip r:embed="rId3">
            <a:alphaModFix/>
          </a:blip>
          <a:srcRect/>
          <a:stretch/>
        </p:blipFill>
        <p:spPr>
          <a:xfrm rot="-4196164">
            <a:off x="-5811133" y="7594029"/>
            <a:ext cx="11622267" cy="12388075"/>
          </a:xfrm>
          <a:prstGeom prst="rect">
            <a:avLst/>
          </a:prstGeom>
          <a:noFill/>
          <a:ln>
            <a:noFill/>
          </a:ln>
        </p:spPr>
      </p:pic>
      <p:pic>
        <p:nvPicPr>
          <p:cNvPr id="421" name="Google Shape;421;g1c0d571eb8a_0_199"/>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422" name="Google Shape;422;g1c0d571eb8a_0_199"/>
          <p:cNvPicPr preferRelativeResize="0"/>
          <p:nvPr/>
        </p:nvPicPr>
        <p:blipFill rotWithShape="1">
          <a:blip r:embed="rId5">
            <a:alphaModFix/>
          </a:blip>
          <a:srcRect/>
          <a:stretch/>
        </p:blipFill>
        <p:spPr>
          <a:xfrm>
            <a:off x="16418708" y="0"/>
            <a:ext cx="1869291" cy="1869291"/>
          </a:xfrm>
          <a:prstGeom prst="rect">
            <a:avLst/>
          </a:prstGeom>
          <a:noFill/>
          <a:ln>
            <a:noFill/>
          </a:ln>
        </p:spPr>
      </p:pic>
      <p:sp>
        <p:nvSpPr>
          <p:cNvPr id="424" name="Google Shape;424;g1c0d571eb8a_0_199"/>
          <p:cNvSpPr/>
          <p:nvPr/>
        </p:nvSpPr>
        <p:spPr>
          <a:xfrm>
            <a:off x="10300118" y="1813870"/>
            <a:ext cx="7129589" cy="6972236"/>
          </a:xfrm>
          <a:custGeom>
            <a:avLst/>
            <a:gdLst/>
            <a:ahLst/>
            <a:cxnLst/>
            <a:rect l="l" t="t" r="r" b="b"/>
            <a:pathLst>
              <a:path w="4833620" h="4726940" extrusionOk="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solidFill>
            <a:srgbClr val="000000">
              <a:alpha val="0"/>
            </a:srgbClr>
          </a:solidFill>
          <a:ln w="127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5" name="Google Shape;425;g1c0d571eb8a_0_199"/>
          <p:cNvSpPr txBox="1"/>
          <p:nvPr/>
        </p:nvSpPr>
        <p:spPr>
          <a:xfrm>
            <a:off x="737419" y="1353875"/>
            <a:ext cx="9180517" cy="7325082"/>
          </a:xfrm>
          <a:prstGeom prst="rect">
            <a:avLst/>
          </a:prstGeom>
          <a:noFill/>
          <a:ln>
            <a:noFill/>
          </a:ln>
        </p:spPr>
        <p:txBody>
          <a:bodyPr spcFirstLastPara="1" wrap="square" lIns="0" tIns="0" rIns="0" bIns="0" anchor="t" anchorCtr="0">
            <a:spAutoFit/>
          </a:bodyPr>
          <a:lstStyle/>
          <a:p>
            <a:pPr marL="0" marR="0" lvl="0" indent="0" algn="just" rtl="0">
              <a:spcBef>
                <a:spcPts val="0"/>
              </a:spcBef>
              <a:spcAft>
                <a:spcPts val="0"/>
              </a:spcAft>
              <a:buNone/>
            </a:pPr>
            <a:r>
              <a:rPr lang="ru-RU" sz="2800" dirty="0">
                <a:latin typeface="Abhaya Libre"/>
                <a:ea typeface="Abhaya Libre"/>
                <a:cs typeface="Abhaya Libre"/>
                <a:sym typeface="Abhaya Libre"/>
              </a:rPr>
              <a:t>ИКЕА инвестира в устойчивост в цялата си дейност, включително в нещата, които клиентите могат да видят, и в тези, които не могат. Това започва от веригата за доставки, където шведският производител на мебели доставя близо 50% от дървесината си от устойчиви лесовъди и 100% от памука си от ферми, които отговарят на стандартите за по-добър памук, които изискват намалено използване на вода, енергия и химически торове и пестициди. Можете да се убедите в тяхната ангажираност към устойчивото развитие и в магазина. ИКЕА разполага с повече от 700 000 слънчеви панела, които захранват магазините ѝ и планира да започне </a:t>
            </a:r>
            <a:r>
              <a:rPr lang="bg-BG" sz="2800" u="sng" dirty="0">
                <a:solidFill>
                  <a:schemeClr val="hlink"/>
                </a:solidFill>
                <a:latin typeface="Abhaya Libre"/>
                <a:ea typeface="Abhaya Libre"/>
                <a:cs typeface="Abhaya Libre"/>
                <a:sym typeface="Abhaya Libre"/>
                <a:hlinkClick r:id="rId6"/>
              </a:rPr>
              <a:t>да ги продава на клиенти </a:t>
            </a:r>
            <a:r>
              <a:rPr lang="ru-RU" sz="2800" dirty="0">
                <a:latin typeface="Abhaya Libre"/>
                <a:ea typeface="Abhaya Libre"/>
                <a:cs typeface="Abhaya Libre"/>
                <a:sym typeface="Abhaya Libre"/>
              </a:rPr>
              <a:t>в Обединеното кралство. През 2012 г. ИКЕА обяви целта си до 2020 г. да се захранва със 100 % възобновяеми енергийни източници - но само четири години по-късно увеличи залога, като се стреми да стане </a:t>
            </a:r>
            <a:r>
              <a:rPr lang="bg-BG" sz="2800" u="sng" dirty="0">
                <a:solidFill>
                  <a:schemeClr val="hlink"/>
                </a:solidFill>
                <a:latin typeface="Abhaya Libre"/>
                <a:ea typeface="Abhaya Libre"/>
                <a:cs typeface="Abhaya Libre"/>
                <a:sym typeface="Abhaya Libre"/>
                <a:hlinkClick r:id="rId7"/>
              </a:rPr>
              <a:t>нетен износител на енергия</a:t>
            </a:r>
            <a:r>
              <a:rPr lang="en-US" sz="2800" dirty="0">
                <a:latin typeface="Abhaya Libre"/>
                <a:ea typeface="Abhaya Libre"/>
                <a:cs typeface="Abhaya Libre"/>
                <a:sym typeface="Abhaya Libre"/>
              </a:rPr>
              <a:t> </a:t>
            </a:r>
            <a:r>
              <a:rPr lang="ru-RU" sz="2800" dirty="0">
                <a:latin typeface="Abhaya Libre"/>
                <a:ea typeface="Abhaya Libre"/>
                <a:cs typeface="Abhaya Libre"/>
                <a:sym typeface="Abhaya Libre"/>
              </a:rPr>
              <a:t>за същото време.</a:t>
            </a:r>
          </a:p>
        </p:txBody>
      </p:sp>
      <p:sp>
        <p:nvSpPr>
          <p:cNvPr id="426" name="Google Shape;426;g1c0d571eb8a_0_199"/>
          <p:cNvSpPr txBox="1"/>
          <p:nvPr/>
        </p:nvSpPr>
        <p:spPr>
          <a:xfrm>
            <a:off x="2235525" y="515257"/>
            <a:ext cx="8280600" cy="838800"/>
          </a:xfrm>
          <a:prstGeom prst="rect">
            <a:avLst/>
          </a:prstGeom>
          <a:noFill/>
          <a:ln>
            <a:noFill/>
          </a:ln>
        </p:spPr>
        <p:txBody>
          <a:bodyPr spcFirstLastPara="1" wrap="square" lIns="0" tIns="0" rIns="0" bIns="0" anchor="t" anchorCtr="0">
            <a:spAutoFit/>
          </a:bodyPr>
          <a:lstStyle/>
          <a:p>
            <a:pPr marL="0" marR="0" lvl="0" indent="0" algn="l" rtl="0">
              <a:lnSpc>
                <a:spcPct val="85007"/>
              </a:lnSpc>
              <a:spcBef>
                <a:spcPts val="0"/>
              </a:spcBef>
              <a:spcAft>
                <a:spcPts val="0"/>
              </a:spcAft>
              <a:buNone/>
            </a:pPr>
            <a:r>
              <a:rPr lang="en-US" sz="6410" dirty="0">
                <a:latin typeface="Abhaya Libre"/>
                <a:ea typeface="Abhaya Libre"/>
                <a:cs typeface="Abhaya Libre"/>
                <a:sym typeface="Abhaya Libre"/>
              </a:rPr>
              <a:t>1. </a:t>
            </a:r>
            <a:r>
              <a:rPr lang="bg-BG" sz="6410" dirty="0">
                <a:latin typeface="Abhaya Libre"/>
                <a:ea typeface="Abhaya Libre"/>
                <a:cs typeface="Abhaya Libre"/>
                <a:sym typeface="Abhaya Libre"/>
              </a:rPr>
              <a:t>Икеа</a:t>
            </a:r>
            <a:endParaRPr dirty="0"/>
          </a:p>
        </p:txBody>
      </p:sp>
      <p:pic>
        <p:nvPicPr>
          <p:cNvPr id="427" name="Google Shape;427;g1c0d571eb8a_0_199"/>
          <p:cNvPicPr preferRelativeResize="0"/>
          <p:nvPr/>
        </p:nvPicPr>
        <p:blipFill>
          <a:blip r:embed="rId8">
            <a:alphaModFix/>
          </a:blip>
          <a:stretch>
            <a:fillRect/>
          </a:stretch>
        </p:blipFill>
        <p:spPr>
          <a:xfrm>
            <a:off x="11078838" y="2357425"/>
            <a:ext cx="5572125" cy="5572125"/>
          </a:xfrm>
          <a:prstGeom prst="rect">
            <a:avLst/>
          </a:prstGeom>
          <a:noFill/>
          <a:ln>
            <a:noFill/>
          </a:ln>
        </p:spPr>
      </p:pic>
      <p:pic>
        <p:nvPicPr>
          <p:cNvPr id="2" name="Picture 1">
            <a:extLst>
              <a:ext uri="{FF2B5EF4-FFF2-40B4-BE49-F238E27FC236}">
                <a16:creationId xmlns:a16="http://schemas.microsoft.com/office/drawing/2014/main" id="{83BC2F1C-942C-F041-2ED7-8A25FCBB368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039864" y="9018257"/>
            <a:ext cx="3418972" cy="753486"/>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431"/>
        <p:cNvGrpSpPr/>
        <p:nvPr/>
      </p:nvGrpSpPr>
      <p:grpSpPr>
        <a:xfrm>
          <a:off x="0" y="0"/>
          <a:ext cx="0" cy="0"/>
          <a:chOff x="0" y="0"/>
          <a:chExt cx="0" cy="0"/>
        </a:xfrm>
      </p:grpSpPr>
      <p:pic>
        <p:nvPicPr>
          <p:cNvPr id="432" name="Google Shape;432;g1c0d571eb8a_0_220"/>
          <p:cNvPicPr preferRelativeResize="0"/>
          <p:nvPr/>
        </p:nvPicPr>
        <p:blipFill rotWithShape="1">
          <a:blip r:embed="rId3">
            <a:alphaModFix/>
          </a:blip>
          <a:srcRect/>
          <a:stretch/>
        </p:blipFill>
        <p:spPr>
          <a:xfrm rot="-4196164">
            <a:off x="-5811133" y="7594029"/>
            <a:ext cx="11622267" cy="12388075"/>
          </a:xfrm>
          <a:prstGeom prst="rect">
            <a:avLst/>
          </a:prstGeom>
          <a:noFill/>
          <a:ln>
            <a:noFill/>
          </a:ln>
        </p:spPr>
      </p:pic>
      <p:pic>
        <p:nvPicPr>
          <p:cNvPr id="433" name="Google Shape;433;g1c0d571eb8a_0_220"/>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434" name="Google Shape;434;g1c0d571eb8a_0_220"/>
          <p:cNvPicPr preferRelativeResize="0"/>
          <p:nvPr/>
        </p:nvPicPr>
        <p:blipFill rotWithShape="1">
          <a:blip r:embed="rId5">
            <a:alphaModFix/>
          </a:blip>
          <a:srcRect/>
          <a:stretch/>
        </p:blipFill>
        <p:spPr>
          <a:xfrm>
            <a:off x="16418708" y="0"/>
            <a:ext cx="1869291" cy="1869291"/>
          </a:xfrm>
          <a:prstGeom prst="rect">
            <a:avLst/>
          </a:prstGeom>
          <a:noFill/>
          <a:ln>
            <a:noFill/>
          </a:ln>
        </p:spPr>
      </p:pic>
      <p:sp>
        <p:nvSpPr>
          <p:cNvPr id="436" name="Google Shape;436;g1c0d571eb8a_0_220"/>
          <p:cNvSpPr/>
          <p:nvPr/>
        </p:nvSpPr>
        <p:spPr>
          <a:xfrm>
            <a:off x="10300118" y="1813870"/>
            <a:ext cx="7129589" cy="6972236"/>
          </a:xfrm>
          <a:custGeom>
            <a:avLst/>
            <a:gdLst/>
            <a:ahLst/>
            <a:cxnLst/>
            <a:rect l="l" t="t" r="r" b="b"/>
            <a:pathLst>
              <a:path w="4833620" h="4726940" extrusionOk="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solidFill>
            <a:srgbClr val="000000">
              <a:alpha val="0"/>
            </a:srgbClr>
          </a:solidFill>
          <a:ln w="127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7" name="Google Shape;437;g1c0d571eb8a_0_220"/>
          <p:cNvSpPr txBox="1"/>
          <p:nvPr/>
        </p:nvSpPr>
        <p:spPr>
          <a:xfrm>
            <a:off x="167635" y="1368624"/>
            <a:ext cx="10049395" cy="7755969"/>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None/>
            </a:pPr>
            <a:r>
              <a:rPr lang="ru-RU" sz="2400" dirty="0">
                <a:latin typeface="Abhaya Libre"/>
                <a:ea typeface="Abhaya Libre"/>
                <a:cs typeface="Abhaya Libre"/>
                <a:sym typeface="Abhaya Libre"/>
              </a:rPr>
              <a:t>Unilever са направили повече от една зелена инвестиция. Те правят устойчивостта част от своята </a:t>
            </a:r>
            <a:r>
              <a:rPr lang="bg-BG" sz="2400" u="sng" dirty="0">
                <a:solidFill>
                  <a:schemeClr val="hlink"/>
                </a:solidFill>
                <a:latin typeface="Abhaya Libre"/>
                <a:ea typeface="Abhaya Libre"/>
                <a:cs typeface="Abhaya Libre"/>
                <a:sym typeface="Abhaya Libre"/>
                <a:hlinkClick r:id="rId6"/>
              </a:rPr>
              <a:t>корпоративна идентичност</a:t>
            </a:r>
            <a:r>
              <a:rPr lang="ru-RU" sz="2400" dirty="0">
                <a:latin typeface="Abhaya Libre"/>
                <a:ea typeface="Abhaya Libre"/>
                <a:cs typeface="Abhaya Libre"/>
                <a:sym typeface="Abhaya Libre"/>
              </a:rPr>
              <a:t>. </a:t>
            </a:r>
            <a:r>
              <a:rPr lang="bg-BG" sz="2400" u="sng" dirty="0">
                <a:solidFill>
                  <a:schemeClr val="hlink"/>
                </a:solidFill>
                <a:latin typeface="Abhaya Libre"/>
                <a:ea typeface="Abhaya Libre"/>
                <a:cs typeface="Abhaya Libre"/>
                <a:sym typeface="Abhaya Libre"/>
              </a:rPr>
              <a:t>Планът на компанията за устойчив живот</a:t>
            </a:r>
            <a:r>
              <a:rPr lang="ru-RU" sz="2400" dirty="0">
                <a:latin typeface="Abhaya Libre"/>
                <a:ea typeface="Abhaya Libre"/>
                <a:cs typeface="Abhaya Libre"/>
                <a:sym typeface="Abhaya Libre"/>
              </a:rPr>
              <a:t> задава цели за снабдяване, верига на доставките и производство във всичко - от използването на енергия и вода до отношението към доставчици и общностите, където действат. Когато беше избран за първи път през 2010 година, изпълнителният директор Пол Полман заяви, че иска да удвои бизнеса на компанията, като едновременно намали негативния й екологичен отпечатък за само 10 години. Те правят </a:t>
            </a:r>
            <a:r>
              <a:rPr lang="bg-BG" sz="2400" u="sng" dirty="0">
                <a:solidFill>
                  <a:schemeClr val="hlink"/>
                </a:solidFill>
                <a:latin typeface="Abhaya Libre"/>
                <a:ea typeface="Abhaya Libre"/>
                <a:cs typeface="Abhaya Libre"/>
                <a:sym typeface="Abhaya Libre"/>
              </a:rPr>
              <a:t>впечатляващи погреси</a:t>
            </a:r>
            <a:r>
              <a:rPr lang="en-US" sz="2400" u="sng" dirty="0">
                <a:solidFill>
                  <a:schemeClr val="hlink"/>
                </a:solidFill>
                <a:latin typeface="Abhaya Libre"/>
                <a:ea typeface="Abhaya Libre"/>
                <a:cs typeface="Abhaya Libre"/>
                <a:sym typeface="Abhaya Libre"/>
              </a:rPr>
              <a:t>:</a:t>
            </a:r>
            <a:r>
              <a:rPr lang="ru-RU" sz="2400" dirty="0">
                <a:latin typeface="Abhaya Libre"/>
                <a:ea typeface="Abhaya Libre"/>
                <a:cs typeface="Abhaya Libre"/>
                <a:sym typeface="Abhaya Libre"/>
              </a:rPr>
              <a:t> три четвърти от неопасните отпадъци на Unilever не отиват на сметищата, а делът на доставчиците на селскостопански продукти, които използват устойчиви практики, се е утроил. През 2015 година Организацията на обединените нации връчи на изпълнителния директор на компанията наградата "Шампион на земята" за неговите усилия при постигането на тази цел.</a:t>
            </a:r>
            <a:endParaRPr dirty="0"/>
          </a:p>
        </p:txBody>
      </p:sp>
      <p:sp>
        <p:nvSpPr>
          <p:cNvPr id="438" name="Google Shape;438;g1c0d571eb8a_0_220"/>
          <p:cNvSpPr txBox="1"/>
          <p:nvPr/>
        </p:nvSpPr>
        <p:spPr>
          <a:xfrm>
            <a:off x="2235525" y="515257"/>
            <a:ext cx="8280600" cy="838800"/>
          </a:xfrm>
          <a:prstGeom prst="rect">
            <a:avLst/>
          </a:prstGeom>
          <a:noFill/>
          <a:ln>
            <a:noFill/>
          </a:ln>
        </p:spPr>
        <p:txBody>
          <a:bodyPr spcFirstLastPara="1" wrap="square" lIns="0" tIns="0" rIns="0" bIns="0" anchor="t" anchorCtr="0">
            <a:spAutoFit/>
          </a:bodyPr>
          <a:lstStyle/>
          <a:p>
            <a:pPr marL="0" marR="0" lvl="0" indent="0" algn="l" rtl="0">
              <a:lnSpc>
                <a:spcPct val="85007"/>
              </a:lnSpc>
              <a:spcBef>
                <a:spcPts val="0"/>
              </a:spcBef>
              <a:spcAft>
                <a:spcPts val="0"/>
              </a:spcAft>
              <a:buNone/>
            </a:pPr>
            <a:r>
              <a:rPr lang="en-US" sz="6410" dirty="0">
                <a:latin typeface="Abhaya Libre"/>
                <a:ea typeface="Abhaya Libre"/>
                <a:cs typeface="Abhaya Libre"/>
                <a:sym typeface="Abhaya Libre"/>
              </a:rPr>
              <a:t>2. Unilever</a:t>
            </a:r>
            <a:endParaRPr dirty="0"/>
          </a:p>
        </p:txBody>
      </p:sp>
      <p:pic>
        <p:nvPicPr>
          <p:cNvPr id="439" name="Google Shape;439;g1c0d571eb8a_0_220"/>
          <p:cNvPicPr preferRelativeResize="0"/>
          <p:nvPr/>
        </p:nvPicPr>
        <p:blipFill>
          <a:blip r:embed="rId7">
            <a:alphaModFix/>
          </a:blip>
          <a:stretch>
            <a:fillRect/>
          </a:stretch>
        </p:blipFill>
        <p:spPr>
          <a:xfrm>
            <a:off x="10638938" y="3687000"/>
            <a:ext cx="6451950" cy="3225975"/>
          </a:xfrm>
          <a:prstGeom prst="rect">
            <a:avLst/>
          </a:prstGeom>
          <a:noFill/>
          <a:ln>
            <a:noFill/>
          </a:ln>
        </p:spPr>
      </p:pic>
      <p:pic>
        <p:nvPicPr>
          <p:cNvPr id="2" name="Picture 1">
            <a:extLst>
              <a:ext uri="{FF2B5EF4-FFF2-40B4-BE49-F238E27FC236}">
                <a16:creationId xmlns:a16="http://schemas.microsoft.com/office/drawing/2014/main" id="{C5CB68E5-ED99-575F-2E5B-D9E78276F97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647020" y="8969185"/>
            <a:ext cx="3418972" cy="753486"/>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443"/>
        <p:cNvGrpSpPr/>
        <p:nvPr/>
      </p:nvGrpSpPr>
      <p:grpSpPr>
        <a:xfrm>
          <a:off x="0" y="0"/>
          <a:ext cx="0" cy="0"/>
          <a:chOff x="0" y="0"/>
          <a:chExt cx="0" cy="0"/>
        </a:xfrm>
      </p:grpSpPr>
      <p:pic>
        <p:nvPicPr>
          <p:cNvPr id="444" name="Google Shape;444;g1c0d571eb8a_0_233"/>
          <p:cNvPicPr preferRelativeResize="0"/>
          <p:nvPr/>
        </p:nvPicPr>
        <p:blipFill rotWithShape="1">
          <a:blip r:embed="rId3">
            <a:alphaModFix/>
          </a:blip>
          <a:srcRect/>
          <a:stretch/>
        </p:blipFill>
        <p:spPr>
          <a:xfrm rot="-4196164">
            <a:off x="-5811133" y="7594029"/>
            <a:ext cx="11622267" cy="12388075"/>
          </a:xfrm>
          <a:prstGeom prst="rect">
            <a:avLst/>
          </a:prstGeom>
          <a:noFill/>
          <a:ln>
            <a:noFill/>
          </a:ln>
        </p:spPr>
      </p:pic>
      <p:pic>
        <p:nvPicPr>
          <p:cNvPr id="445" name="Google Shape;445;g1c0d571eb8a_0_233"/>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446" name="Google Shape;446;g1c0d571eb8a_0_233"/>
          <p:cNvPicPr preferRelativeResize="0"/>
          <p:nvPr/>
        </p:nvPicPr>
        <p:blipFill rotWithShape="1">
          <a:blip r:embed="rId5">
            <a:alphaModFix/>
          </a:blip>
          <a:srcRect/>
          <a:stretch/>
        </p:blipFill>
        <p:spPr>
          <a:xfrm>
            <a:off x="16418708" y="0"/>
            <a:ext cx="1869291" cy="1869291"/>
          </a:xfrm>
          <a:prstGeom prst="rect">
            <a:avLst/>
          </a:prstGeom>
          <a:noFill/>
          <a:ln>
            <a:noFill/>
          </a:ln>
        </p:spPr>
      </p:pic>
      <p:sp>
        <p:nvSpPr>
          <p:cNvPr id="448" name="Google Shape;448;g1c0d571eb8a_0_233"/>
          <p:cNvSpPr/>
          <p:nvPr/>
        </p:nvSpPr>
        <p:spPr>
          <a:xfrm>
            <a:off x="10751668" y="1755920"/>
            <a:ext cx="7129589" cy="6972236"/>
          </a:xfrm>
          <a:custGeom>
            <a:avLst/>
            <a:gdLst/>
            <a:ahLst/>
            <a:cxnLst/>
            <a:rect l="l" t="t" r="r" b="b"/>
            <a:pathLst>
              <a:path w="4833620" h="4726940" extrusionOk="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solidFill>
            <a:srgbClr val="000000">
              <a:alpha val="0"/>
            </a:srgbClr>
          </a:solidFill>
          <a:ln w="127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49" name="Google Shape;449;g1c0d571eb8a_0_233"/>
          <p:cNvSpPr txBox="1"/>
          <p:nvPr/>
        </p:nvSpPr>
        <p:spPr>
          <a:xfrm>
            <a:off x="358379" y="972882"/>
            <a:ext cx="9984658" cy="8790099"/>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None/>
            </a:pPr>
            <a:r>
              <a:rPr lang="ru-RU" sz="2400" dirty="0">
                <a:latin typeface="Abhaya Libre"/>
                <a:ea typeface="Abhaya Libre"/>
                <a:cs typeface="Abhaya Libre"/>
                <a:sym typeface="Abhaya Libre"/>
              </a:rPr>
              <a:t>Panasonic не получава толкова много публични похвали, колкото много други компании (нещо, което Interbrand, която класира компаниите по устойчивост, нарича "пропуск"), но постоянно получава високи оценки от експертите. Подобно на много други компании в този списък, Panasonic има </a:t>
            </a:r>
            <a:r>
              <a:rPr lang="bg-BG" sz="2400" u="sng" dirty="0">
                <a:solidFill>
                  <a:schemeClr val="hlink"/>
                </a:solidFill>
                <a:latin typeface="Abhaya Libre"/>
                <a:ea typeface="Abhaya Libre"/>
                <a:cs typeface="Abhaya Libre"/>
                <a:sym typeface="Abhaya Libre"/>
                <a:hlinkClick r:id="rId6"/>
              </a:rPr>
              <a:t>амбициозни цели за енергията</a:t>
            </a:r>
            <a:r>
              <a:rPr lang="ru-RU" sz="2400" dirty="0">
                <a:latin typeface="Abhaya Libre"/>
                <a:ea typeface="Abhaya Libre"/>
                <a:cs typeface="Abhaya Libre"/>
                <a:sym typeface="Abhaya Libre"/>
              </a:rPr>
              <a:t>, както по отношение на ефективността, така и на възобновяемите енергийни източници, и също така се фокусира върху производството на екологично чисти продукти. Това, което ги отличава, е начинът, по който са включили устойчивото развитие в ежедневието си. Компанията премести централата си в Северна Америка от предградията Сийкоус, Ню Джърси, в сграда, сертифицирана по LEED, в центъра на Нюарк до гара Пен, което е умишлен ход, за да се премахне необходимостта служителите да пътуват до работа с кола и да се намали въглеродният им отпечатък. Освен това те си партнират с няколко компании, за да направят демонстрационен устойчив интелигентен град в Япония, съсредоточен върху устойчивостта.</a:t>
            </a:r>
          </a:p>
          <a:p>
            <a:pPr marL="0" marR="0" lvl="0" indent="0" algn="just" rtl="0">
              <a:lnSpc>
                <a:spcPct val="139958"/>
              </a:lnSpc>
              <a:spcBef>
                <a:spcPts val="0"/>
              </a:spcBef>
              <a:spcAft>
                <a:spcPts val="0"/>
              </a:spcAft>
              <a:buNone/>
            </a:pPr>
            <a:endParaRPr lang="ru-RU" sz="2400" dirty="0">
              <a:latin typeface="Abhaya Libre"/>
              <a:ea typeface="Abhaya Libre"/>
              <a:cs typeface="Abhaya Libre"/>
              <a:sym typeface="Abhaya Libre"/>
            </a:endParaRPr>
          </a:p>
        </p:txBody>
      </p:sp>
      <p:sp>
        <p:nvSpPr>
          <p:cNvPr id="450" name="Google Shape;450;g1c0d571eb8a_0_233"/>
          <p:cNvSpPr txBox="1"/>
          <p:nvPr/>
        </p:nvSpPr>
        <p:spPr>
          <a:xfrm>
            <a:off x="3250945" y="158039"/>
            <a:ext cx="4199526" cy="838800"/>
          </a:xfrm>
          <a:prstGeom prst="rect">
            <a:avLst/>
          </a:prstGeom>
          <a:noFill/>
          <a:ln>
            <a:noFill/>
          </a:ln>
        </p:spPr>
        <p:txBody>
          <a:bodyPr spcFirstLastPara="1" wrap="square" lIns="0" tIns="0" rIns="0" bIns="0" anchor="t" anchorCtr="0">
            <a:spAutoFit/>
          </a:bodyPr>
          <a:lstStyle/>
          <a:p>
            <a:pPr marL="0" marR="0" lvl="0" indent="0" algn="l" rtl="0">
              <a:lnSpc>
                <a:spcPct val="85007"/>
              </a:lnSpc>
              <a:spcBef>
                <a:spcPts val="0"/>
              </a:spcBef>
              <a:spcAft>
                <a:spcPts val="0"/>
              </a:spcAft>
              <a:buNone/>
            </a:pPr>
            <a:r>
              <a:rPr lang="en-US" sz="6410" dirty="0">
                <a:latin typeface="Abhaya Libre"/>
                <a:ea typeface="Abhaya Libre"/>
                <a:cs typeface="Abhaya Libre"/>
                <a:sym typeface="Abhaya Libre"/>
              </a:rPr>
              <a:t>3. Panasonic</a:t>
            </a:r>
            <a:endParaRPr dirty="0"/>
          </a:p>
        </p:txBody>
      </p:sp>
      <p:pic>
        <p:nvPicPr>
          <p:cNvPr id="451" name="Google Shape;451;g1c0d571eb8a_0_233"/>
          <p:cNvPicPr preferRelativeResize="0"/>
          <p:nvPr/>
        </p:nvPicPr>
        <p:blipFill>
          <a:blip r:embed="rId7">
            <a:alphaModFix/>
          </a:blip>
          <a:stretch>
            <a:fillRect/>
          </a:stretch>
        </p:blipFill>
        <p:spPr>
          <a:xfrm>
            <a:off x="11160300" y="3464076"/>
            <a:ext cx="6312326" cy="3555926"/>
          </a:xfrm>
          <a:prstGeom prst="rect">
            <a:avLst/>
          </a:prstGeom>
          <a:noFill/>
          <a:ln>
            <a:noFill/>
          </a:ln>
        </p:spPr>
      </p:pic>
      <p:pic>
        <p:nvPicPr>
          <p:cNvPr id="2" name="Picture 1">
            <a:extLst>
              <a:ext uri="{FF2B5EF4-FFF2-40B4-BE49-F238E27FC236}">
                <a16:creationId xmlns:a16="http://schemas.microsoft.com/office/drawing/2014/main" id="{C8C49473-C034-9E67-B5AB-A720464238C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888303" y="9216448"/>
            <a:ext cx="3418972" cy="753486"/>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455"/>
        <p:cNvGrpSpPr/>
        <p:nvPr/>
      </p:nvGrpSpPr>
      <p:grpSpPr>
        <a:xfrm>
          <a:off x="0" y="0"/>
          <a:ext cx="0" cy="0"/>
          <a:chOff x="0" y="0"/>
          <a:chExt cx="0" cy="0"/>
        </a:xfrm>
      </p:grpSpPr>
      <p:pic>
        <p:nvPicPr>
          <p:cNvPr id="456" name="Google Shape;456;g1c0d571eb8a_0_245"/>
          <p:cNvPicPr preferRelativeResize="0"/>
          <p:nvPr/>
        </p:nvPicPr>
        <p:blipFill rotWithShape="1">
          <a:blip r:embed="rId3">
            <a:alphaModFix/>
          </a:blip>
          <a:srcRect/>
          <a:stretch/>
        </p:blipFill>
        <p:spPr>
          <a:xfrm rot="-4196164">
            <a:off x="-5974143" y="8370333"/>
            <a:ext cx="10675281" cy="11378690"/>
          </a:xfrm>
          <a:prstGeom prst="rect">
            <a:avLst/>
          </a:prstGeom>
          <a:noFill/>
          <a:ln>
            <a:noFill/>
          </a:ln>
        </p:spPr>
      </p:pic>
      <p:pic>
        <p:nvPicPr>
          <p:cNvPr id="457" name="Google Shape;457;g1c0d571eb8a_0_245"/>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458" name="Google Shape;458;g1c0d571eb8a_0_245"/>
          <p:cNvPicPr preferRelativeResize="0"/>
          <p:nvPr/>
        </p:nvPicPr>
        <p:blipFill rotWithShape="1">
          <a:blip r:embed="rId5">
            <a:alphaModFix/>
          </a:blip>
          <a:srcRect/>
          <a:stretch/>
        </p:blipFill>
        <p:spPr>
          <a:xfrm>
            <a:off x="16418708" y="0"/>
            <a:ext cx="1869291" cy="1869291"/>
          </a:xfrm>
          <a:prstGeom prst="rect">
            <a:avLst/>
          </a:prstGeom>
          <a:noFill/>
          <a:ln>
            <a:noFill/>
          </a:ln>
        </p:spPr>
      </p:pic>
      <p:pic>
        <p:nvPicPr>
          <p:cNvPr id="460" name="Google Shape;460;g1c0d571eb8a_0_245"/>
          <p:cNvPicPr preferRelativeResize="0"/>
          <p:nvPr/>
        </p:nvPicPr>
        <p:blipFill rotWithShape="1">
          <a:blip r:embed="rId6">
            <a:alphaModFix/>
          </a:blip>
          <a:srcRect/>
          <a:stretch/>
        </p:blipFill>
        <p:spPr>
          <a:xfrm rot="9614497">
            <a:off x="17215841" y="8047725"/>
            <a:ext cx="4352147" cy="4346443"/>
          </a:xfrm>
          <a:prstGeom prst="rect">
            <a:avLst/>
          </a:prstGeom>
          <a:noFill/>
          <a:ln>
            <a:noFill/>
          </a:ln>
        </p:spPr>
      </p:pic>
      <p:sp>
        <p:nvSpPr>
          <p:cNvPr id="461" name="Google Shape;461;g1c0d571eb8a_0_245"/>
          <p:cNvSpPr/>
          <p:nvPr/>
        </p:nvSpPr>
        <p:spPr>
          <a:xfrm>
            <a:off x="487250" y="1869300"/>
            <a:ext cx="7228946" cy="6560274"/>
          </a:xfrm>
          <a:custGeom>
            <a:avLst/>
            <a:gdLst/>
            <a:ahLst/>
            <a:cxnLst/>
            <a:rect l="l" t="t" r="r" b="b"/>
            <a:pathLst>
              <a:path w="4215129" h="3083560" extrusionOk="0">
                <a:moveTo>
                  <a:pt x="4196079" y="1511300"/>
                </a:moveTo>
                <a:cubicBezTo>
                  <a:pt x="4199889" y="1508760"/>
                  <a:pt x="4203699" y="1507490"/>
                  <a:pt x="4206239" y="1503680"/>
                </a:cubicBezTo>
                <a:cubicBezTo>
                  <a:pt x="4208779" y="1501140"/>
                  <a:pt x="4213859" y="1497330"/>
                  <a:pt x="4213859" y="1493520"/>
                </a:cubicBezTo>
                <a:cubicBezTo>
                  <a:pt x="4213859" y="1490980"/>
                  <a:pt x="4208779" y="1487170"/>
                  <a:pt x="4206239" y="1484630"/>
                </a:cubicBezTo>
                <a:lnTo>
                  <a:pt x="4194809" y="1473200"/>
                </a:lnTo>
                <a:cubicBezTo>
                  <a:pt x="4197349" y="1470660"/>
                  <a:pt x="4202429" y="1469390"/>
                  <a:pt x="4202429" y="1465580"/>
                </a:cubicBezTo>
                <a:cubicBezTo>
                  <a:pt x="4204969" y="1455420"/>
                  <a:pt x="4208779" y="1445260"/>
                  <a:pt x="4208779" y="1435100"/>
                </a:cubicBezTo>
                <a:cubicBezTo>
                  <a:pt x="4208779" y="1430020"/>
                  <a:pt x="4199889" y="1426210"/>
                  <a:pt x="4194809" y="1419860"/>
                </a:cubicBezTo>
                <a:cubicBezTo>
                  <a:pt x="4199889" y="1419860"/>
                  <a:pt x="4202429" y="1419860"/>
                  <a:pt x="4206239" y="1418590"/>
                </a:cubicBezTo>
                <a:lnTo>
                  <a:pt x="4206239" y="1414780"/>
                </a:lnTo>
                <a:lnTo>
                  <a:pt x="4194809" y="1414780"/>
                </a:lnTo>
                <a:cubicBezTo>
                  <a:pt x="4187189" y="1409700"/>
                  <a:pt x="4179569" y="1399540"/>
                  <a:pt x="4177029" y="1400810"/>
                </a:cubicBezTo>
                <a:cubicBezTo>
                  <a:pt x="4163059" y="1408430"/>
                  <a:pt x="4163059" y="1398270"/>
                  <a:pt x="4160519" y="1390650"/>
                </a:cubicBezTo>
                <a:cubicBezTo>
                  <a:pt x="4155439" y="1391920"/>
                  <a:pt x="4150359" y="1393190"/>
                  <a:pt x="4146549" y="1391920"/>
                </a:cubicBezTo>
                <a:cubicBezTo>
                  <a:pt x="4137659" y="1390650"/>
                  <a:pt x="4128769" y="1386840"/>
                  <a:pt x="4119879" y="1386840"/>
                </a:cubicBezTo>
                <a:cubicBezTo>
                  <a:pt x="4108449" y="1385570"/>
                  <a:pt x="4095749" y="1385570"/>
                  <a:pt x="4083049" y="1384300"/>
                </a:cubicBezTo>
                <a:cubicBezTo>
                  <a:pt x="4063999" y="1381760"/>
                  <a:pt x="4044949" y="1379220"/>
                  <a:pt x="4025899" y="1376680"/>
                </a:cubicBezTo>
                <a:cubicBezTo>
                  <a:pt x="4024629" y="1376680"/>
                  <a:pt x="4022089" y="1379220"/>
                  <a:pt x="4020819" y="1379220"/>
                </a:cubicBezTo>
                <a:cubicBezTo>
                  <a:pt x="4010659" y="1377950"/>
                  <a:pt x="4000499" y="1376680"/>
                  <a:pt x="3991609" y="1374140"/>
                </a:cubicBezTo>
                <a:cubicBezTo>
                  <a:pt x="3989069" y="1372870"/>
                  <a:pt x="3987799" y="1366520"/>
                  <a:pt x="3987799" y="1363980"/>
                </a:cubicBezTo>
                <a:cubicBezTo>
                  <a:pt x="4001769" y="1353820"/>
                  <a:pt x="4015740" y="1343660"/>
                  <a:pt x="4024629" y="1337310"/>
                </a:cubicBezTo>
                <a:cubicBezTo>
                  <a:pt x="4034789" y="1336040"/>
                  <a:pt x="4041139" y="1334770"/>
                  <a:pt x="4050029" y="1334770"/>
                </a:cubicBezTo>
                <a:cubicBezTo>
                  <a:pt x="4042409" y="1324610"/>
                  <a:pt x="4037329" y="1319530"/>
                  <a:pt x="4030979" y="1311910"/>
                </a:cubicBezTo>
                <a:cubicBezTo>
                  <a:pt x="4027169" y="1313180"/>
                  <a:pt x="4023359" y="1314450"/>
                  <a:pt x="4017009" y="1316990"/>
                </a:cubicBezTo>
                <a:cubicBezTo>
                  <a:pt x="4017009" y="1310640"/>
                  <a:pt x="4017009" y="1304290"/>
                  <a:pt x="4018279" y="1304290"/>
                </a:cubicBezTo>
                <a:cubicBezTo>
                  <a:pt x="4023359" y="1303020"/>
                  <a:pt x="4030979" y="1301750"/>
                  <a:pt x="4034789" y="1304290"/>
                </a:cubicBezTo>
                <a:cubicBezTo>
                  <a:pt x="4039869" y="1308100"/>
                  <a:pt x="4042409" y="1314450"/>
                  <a:pt x="4047489" y="1322070"/>
                </a:cubicBezTo>
                <a:cubicBezTo>
                  <a:pt x="4050029" y="1322070"/>
                  <a:pt x="4055109" y="1323340"/>
                  <a:pt x="4060189" y="1323340"/>
                </a:cubicBezTo>
                <a:cubicBezTo>
                  <a:pt x="4058919" y="1306830"/>
                  <a:pt x="4058919" y="1306830"/>
                  <a:pt x="4044949" y="1282700"/>
                </a:cubicBezTo>
                <a:cubicBezTo>
                  <a:pt x="4062729" y="1282700"/>
                  <a:pt x="4067809" y="1277620"/>
                  <a:pt x="4063999" y="1259840"/>
                </a:cubicBezTo>
                <a:cubicBezTo>
                  <a:pt x="4075429" y="1258570"/>
                  <a:pt x="4088129" y="1257300"/>
                  <a:pt x="4099559" y="1257300"/>
                </a:cubicBezTo>
                <a:cubicBezTo>
                  <a:pt x="4098289" y="1254760"/>
                  <a:pt x="4095749" y="1249680"/>
                  <a:pt x="4094479" y="1245870"/>
                </a:cubicBezTo>
                <a:cubicBezTo>
                  <a:pt x="4099559" y="1247140"/>
                  <a:pt x="4103369" y="1248410"/>
                  <a:pt x="4105909" y="1249680"/>
                </a:cubicBezTo>
                <a:cubicBezTo>
                  <a:pt x="4107179" y="1243330"/>
                  <a:pt x="4107179" y="1236980"/>
                  <a:pt x="4108449" y="1231900"/>
                </a:cubicBezTo>
                <a:cubicBezTo>
                  <a:pt x="4109719" y="1225550"/>
                  <a:pt x="4110989" y="1217930"/>
                  <a:pt x="4112259" y="1211580"/>
                </a:cubicBezTo>
                <a:cubicBezTo>
                  <a:pt x="4112259" y="1209040"/>
                  <a:pt x="4110989" y="1205230"/>
                  <a:pt x="4112259" y="1201420"/>
                </a:cubicBezTo>
                <a:cubicBezTo>
                  <a:pt x="4116069" y="1191260"/>
                  <a:pt x="4117339" y="1176020"/>
                  <a:pt x="4113529" y="1168400"/>
                </a:cubicBezTo>
                <a:cubicBezTo>
                  <a:pt x="4116069" y="1165860"/>
                  <a:pt x="4117339" y="1162050"/>
                  <a:pt x="4117339" y="1159510"/>
                </a:cubicBezTo>
                <a:cubicBezTo>
                  <a:pt x="4117339" y="1149350"/>
                  <a:pt x="4117339" y="1137920"/>
                  <a:pt x="4116069" y="1127760"/>
                </a:cubicBezTo>
                <a:cubicBezTo>
                  <a:pt x="4114799" y="1117600"/>
                  <a:pt x="4113529" y="1108710"/>
                  <a:pt x="4112259" y="1098550"/>
                </a:cubicBezTo>
                <a:cubicBezTo>
                  <a:pt x="4110989" y="1096010"/>
                  <a:pt x="4110989" y="1093470"/>
                  <a:pt x="4112259" y="1089660"/>
                </a:cubicBezTo>
                <a:cubicBezTo>
                  <a:pt x="4116069" y="1079500"/>
                  <a:pt x="4118609" y="1069340"/>
                  <a:pt x="4110989" y="1059180"/>
                </a:cubicBezTo>
                <a:cubicBezTo>
                  <a:pt x="4108449" y="1056640"/>
                  <a:pt x="4109719" y="1050290"/>
                  <a:pt x="4110989" y="1046480"/>
                </a:cubicBezTo>
                <a:cubicBezTo>
                  <a:pt x="4114799" y="1032510"/>
                  <a:pt x="4107179" y="1021080"/>
                  <a:pt x="4093209" y="1018540"/>
                </a:cubicBezTo>
                <a:lnTo>
                  <a:pt x="4088129" y="1018540"/>
                </a:lnTo>
                <a:cubicBezTo>
                  <a:pt x="4089399" y="1014730"/>
                  <a:pt x="4090669" y="1013460"/>
                  <a:pt x="4091939" y="1010920"/>
                </a:cubicBezTo>
                <a:cubicBezTo>
                  <a:pt x="4088129" y="1009650"/>
                  <a:pt x="4084319" y="1009650"/>
                  <a:pt x="4081779" y="1007110"/>
                </a:cubicBezTo>
                <a:cubicBezTo>
                  <a:pt x="4079239" y="1005840"/>
                  <a:pt x="4077969" y="1002030"/>
                  <a:pt x="4075429" y="1000760"/>
                </a:cubicBezTo>
                <a:cubicBezTo>
                  <a:pt x="4065269" y="995680"/>
                  <a:pt x="4053839" y="990600"/>
                  <a:pt x="4042409" y="985520"/>
                </a:cubicBezTo>
                <a:cubicBezTo>
                  <a:pt x="4038599" y="984250"/>
                  <a:pt x="4033519" y="984250"/>
                  <a:pt x="4029709" y="984250"/>
                </a:cubicBezTo>
                <a:cubicBezTo>
                  <a:pt x="4027169" y="985520"/>
                  <a:pt x="4025899" y="980440"/>
                  <a:pt x="4023359" y="980440"/>
                </a:cubicBezTo>
                <a:cubicBezTo>
                  <a:pt x="4005579" y="976630"/>
                  <a:pt x="3987799" y="974090"/>
                  <a:pt x="3970019" y="969010"/>
                </a:cubicBezTo>
                <a:cubicBezTo>
                  <a:pt x="3956049" y="963930"/>
                  <a:pt x="3939539" y="974090"/>
                  <a:pt x="3925569" y="963930"/>
                </a:cubicBezTo>
                <a:cubicBezTo>
                  <a:pt x="3924299" y="962660"/>
                  <a:pt x="3921759" y="965200"/>
                  <a:pt x="3920489" y="965200"/>
                </a:cubicBezTo>
                <a:cubicBezTo>
                  <a:pt x="3909059" y="962660"/>
                  <a:pt x="3898899" y="969010"/>
                  <a:pt x="3887469" y="965200"/>
                </a:cubicBezTo>
                <a:cubicBezTo>
                  <a:pt x="3876039" y="961390"/>
                  <a:pt x="3863339" y="960120"/>
                  <a:pt x="3858259" y="948690"/>
                </a:cubicBezTo>
                <a:cubicBezTo>
                  <a:pt x="3853179" y="937260"/>
                  <a:pt x="3849369" y="925830"/>
                  <a:pt x="3849369" y="914400"/>
                </a:cubicBezTo>
                <a:cubicBezTo>
                  <a:pt x="3850639" y="900430"/>
                  <a:pt x="3856989" y="885190"/>
                  <a:pt x="3832859" y="887730"/>
                </a:cubicBezTo>
                <a:cubicBezTo>
                  <a:pt x="3834129" y="885190"/>
                  <a:pt x="3834129" y="882650"/>
                  <a:pt x="3835399" y="881380"/>
                </a:cubicBezTo>
                <a:cubicBezTo>
                  <a:pt x="3761739" y="873760"/>
                  <a:pt x="3688079" y="867410"/>
                  <a:pt x="3615689" y="859790"/>
                </a:cubicBezTo>
                <a:cubicBezTo>
                  <a:pt x="3613149" y="850900"/>
                  <a:pt x="3610609" y="840740"/>
                  <a:pt x="3608069" y="826770"/>
                </a:cubicBezTo>
                <a:cubicBezTo>
                  <a:pt x="3622039" y="842010"/>
                  <a:pt x="3634739" y="850900"/>
                  <a:pt x="3652519" y="849630"/>
                </a:cubicBezTo>
                <a:cubicBezTo>
                  <a:pt x="3653789" y="839470"/>
                  <a:pt x="3652519" y="831850"/>
                  <a:pt x="3642359" y="825500"/>
                </a:cubicBezTo>
                <a:cubicBezTo>
                  <a:pt x="3641089" y="824230"/>
                  <a:pt x="3639819" y="819150"/>
                  <a:pt x="3641089" y="816610"/>
                </a:cubicBezTo>
                <a:cubicBezTo>
                  <a:pt x="3646169" y="803910"/>
                  <a:pt x="3651249" y="792480"/>
                  <a:pt x="3655059" y="781050"/>
                </a:cubicBezTo>
                <a:cubicBezTo>
                  <a:pt x="3660139" y="784860"/>
                  <a:pt x="3663949" y="787400"/>
                  <a:pt x="3669029" y="789940"/>
                </a:cubicBezTo>
                <a:lnTo>
                  <a:pt x="3671569" y="787400"/>
                </a:lnTo>
                <a:lnTo>
                  <a:pt x="3656329" y="764540"/>
                </a:lnTo>
                <a:cubicBezTo>
                  <a:pt x="3666489" y="767080"/>
                  <a:pt x="3675379" y="768350"/>
                  <a:pt x="3686809" y="770890"/>
                </a:cubicBezTo>
                <a:cubicBezTo>
                  <a:pt x="3682999" y="763270"/>
                  <a:pt x="3679189" y="758190"/>
                  <a:pt x="3679189" y="758190"/>
                </a:cubicBezTo>
                <a:cubicBezTo>
                  <a:pt x="3685539" y="753110"/>
                  <a:pt x="3691889" y="748030"/>
                  <a:pt x="3700779" y="741680"/>
                </a:cubicBezTo>
                <a:cubicBezTo>
                  <a:pt x="3700779" y="740410"/>
                  <a:pt x="3702049" y="732790"/>
                  <a:pt x="3705859" y="731520"/>
                </a:cubicBezTo>
                <a:cubicBezTo>
                  <a:pt x="3713479" y="727710"/>
                  <a:pt x="3716019" y="734060"/>
                  <a:pt x="3718559" y="740410"/>
                </a:cubicBezTo>
                <a:cubicBezTo>
                  <a:pt x="3719829" y="744220"/>
                  <a:pt x="3727449" y="745490"/>
                  <a:pt x="3732529" y="746760"/>
                </a:cubicBezTo>
                <a:cubicBezTo>
                  <a:pt x="3737609" y="748030"/>
                  <a:pt x="3743959" y="748030"/>
                  <a:pt x="3750309" y="746760"/>
                </a:cubicBezTo>
                <a:cubicBezTo>
                  <a:pt x="3760469" y="746760"/>
                  <a:pt x="3770629" y="745490"/>
                  <a:pt x="3784599" y="744220"/>
                </a:cubicBezTo>
                <a:cubicBezTo>
                  <a:pt x="3774440" y="741680"/>
                  <a:pt x="3766819" y="739140"/>
                  <a:pt x="3760469" y="737870"/>
                </a:cubicBezTo>
                <a:cubicBezTo>
                  <a:pt x="3760469" y="736600"/>
                  <a:pt x="3760469" y="735330"/>
                  <a:pt x="3759199" y="734060"/>
                </a:cubicBezTo>
                <a:cubicBezTo>
                  <a:pt x="3769359" y="731520"/>
                  <a:pt x="3779519" y="728980"/>
                  <a:pt x="3788409" y="726440"/>
                </a:cubicBezTo>
                <a:cubicBezTo>
                  <a:pt x="3798569" y="728980"/>
                  <a:pt x="3807459" y="732790"/>
                  <a:pt x="3815079" y="735330"/>
                </a:cubicBezTo>
                <a:cubicBezTo>
                  <a:pt x="3817619" y="758190"/>
                  <a:pt x="3832859" y="739140"/>
                  <a:pt x="3841749" y="741680"/>
                </a:cubicBezTo>
                <a:cubicBezTo>
                  <a:pt x="3839209" y="736600"/>
                  <a:pt x="3835399" y="731520"/>
                  <a:pt x="3831590" y="725170"/>
                </a:cubicBezTo>
                <a:cubicBezTo>
                  <a:pt x="3848099" y="727710"/>
                  <a:pt x="3864610" y="727710"/>
                  <a:pt x="3876040" y="740410"/>
                </a:cubicBezTo>
                <a:cubicBezTo>
                  <a:pt x="3877310" y="741680"/>
                  <a:pt x="3882390" y="740410"/>
                  <a:pt x="3884930" y="739140"/>
                </a:cubicBezTo>
                <a:cubicBezTo>
                  <a:pt x="3888740" y="740410"/>
                  <a:pt x="3895090" y="742950"/>
                  <a:pt x="3897630" y="741680"/>
                </a:cubicBezTo>
                <a:cubicBezTo>
                  <a:pt x="3901440" y="737870"/>
                  <a:pt x="3901440" y="731520"/>
                  <a:pt x="3905250" y="723900"/>
                </a:cubicBezTo>
                <a:cubicBezTo>
                  <a:pt x="3914140" y="739140"/>
                  <a:pt x="3923030" y="730250"/>
                  <a:pt x="3931920" y="723900"/>
                </a:cubicBezTo>
                <a:cubicBezTo>
                  <a:pt x="3930650" y="727710"/>
                  <a:pt x="3930650" y="730250"/>
                  <a:pt x="3930650" y="730250"/>
                </a:cubicBezTo>
                <a:cubicBezTo>
                  <a:pt x="3938270" y="734060"/>
                  <a:pt x="3944620" y="736600"/>
                  <a:pt x="3953510" y="740410"/>
                </a:cubicBezTo>
                <a:cubicBezTo>
                  <a:pt x="3959860" y="737870"/>
                  <a:pt x="3967480" y="728980"/>
                  <a:pt x="3978910" y="737870"/>
                </a:cubicBezTo>
                <a:cubicBezTo>
                  <a:pt x="3980180" y="739140"/>
                  <a:pt x="3985260" y="736600"/>
                  <a:pt x="3989069" y="736600"/>
                </a:cubicBezTo>
                <a:cubicBezTo>
                  <a:pt x="3992879" y="735330"/>
                  <a:pt x="3995419" y="735330"/>
                  <a:pt x="3996690" y="734060"/>
                </a:cubicBezTo>
                <a:cubicBezTo>
                  <a:pt x="3999230" y="725170"/>
                  <a:pt x="4000499" y="717550"/>
                  <a:pt x="4004310" y="709930"/>
                </a:cubicBezTo>
                <a:cubicBezTo>
                  <a:pt x="4008120" y="702310"/>
                  <a:pt x="4006850" y="694690"/>
                  <a:pt x="3999230" y="692150"/>
                </a:cubicBezTo>
                <a:cubicBezTo>
                  <a:pt x="3996690" y="690880"/>
                  <a:pt x="3994150" y="690880"/>
                  <a:pt x="3992880" y="689610"/>
                </a:cubicBezTo>
                <a:cubicBezTo>
                  <a:pt x="4004310" y="678180"/>
                  <a:pt x="4014470" y="670560"/>
                  <a:pt x="4030980" y="675640"/>
                </a:cubicBezTo>
                <a:cubicBezTo>
                  <a:pt x="4034790" y="676910"/>
                  <a:pt x="4039870" y="671830"/>
                  <a:pt x="4046220" y="668020"/>
                </a:cubicBezTo>
                <a:cubicBezTo>
                  <a:pt x="4042410" y="664210"/>
                  <a:pt x="4039870" y="662940"/>
                  <a:pt x="4037330" y="661670"/>
                </a:cubicBezTo>
                <a:cubicBezTo>
                  <a:pt x="4047490" y="640080"/>
                  <a:pt x="4064000" y="654050"/>
                  <a:pt x="4079240" y="654050"/>
                </a:cubicBezTo>
                <a:cubicBezTo>
                  <a:pt x="4074160" y="650240"/>
                  <a:pt x="4071619" y="646430"/>
                  <a:pt x="4069080" y="645160"/>
                </a:cubicBezTo>
                <a:cubicBezTo>
                  <a:pt x="4076700" y="641350"/>
                  <a:pt x="4084320" y="638810"/>
                  <a:pt x="4090670" y="635000"/>
                </a:cubicBezTo>
                <a:cubicBezTo>
                  <a:pt x="4091940" y="629920"/>
                  <a:pt x="4090670" y="624840"/>
                  <a:pt x="4091940" y="622300"/>
                </a:cubicBezTo>
                <a:cubicBezTo>
                  <a:pt x="4098290" y="612140"/>
                  <a:pt x="4094480" y="604520"/>
                  <a:pt x="4084320" y="599440"/>
                </a:cubicBezTo>
                <a:cubicBezTo>
                  <a:pt x="4080510" y="596900"/>
                  <a:pt x="4076700" y="591820"/>
                  <a:pt x="4074160" y="588010"/>
                </a:cubicBezTo>
                <a:cubicBezTo>
                  <a:pt x="4077970" y="588010"/>
                  <a:pt x="4083050" y="586740"/>
                  <a:pt x="4088130" y="586740"/>
                </a:cubicBezTo>
                <a:lnTo>
                  <a:pt x="4088130" y="571500"/>
                </a:lnTo>
                <a:cubicBezTo>
                  <a:pt x="4090670" y="571500"/>
                  <a:pt x="4093210" y="571500"/>
                  <a:pt x="4095750" y="572770"/>
                </a:cubicBezTo>
                <a:cubicBezTo>
                  <a:pt x="4097020" y="557530"/>
                  <a:pt x="4098290" y="542290"/>
                  <a:pt x="4100830" y="525780"/>
                </a:cubicBezTo>
                <a:cubicBezTo>
                  <a:pt x="4086860" y="518160"/>
                  <a:pt x="4094480" y="509270"/>
                  <a:pt x="4102100" y="497840"/>
                </a:cubicBezTo>
                <a:cubicBezTo>
                  <a:pt x="4102100" y="497840"/>
                  <a:pt x="4099560" y="496570"/>
                  <a:pt x="4097020" y="496570"/>
                </a:cubicBezTo>
                <a:cubicBezTo>
                  <a:pt x="4098290" y="491490"/>
                  <a:pt x="4100830" y="486410"/>
                  <a:pt x="4102100" y="481330"/>
                </a:cubicBezTo>
                <a:cubicBezTo>
                  <a:pt x="4104640" y="471170"/>
                  <a:pt x="4100830" y="469900"/>
                  <a:pt x="4089400" y="474980"/>
                </a:cubicBezTo>
                <a:cubicBezTo>
                  <a:pt x="4088130" y="472440"/>
                  <a:pt x="4086860" y="468630"/>
                  <a:pt x="4084320" y="466090"/>
                </a:cubicBezTo>
                <a:cubicBezTo>
                  <a:pt x="4083050" y="467360"/>
                  <a:pt x="4083050" y="468630"/>
                  <a:pt x="4081780" y="469900"/>
                </a:cubicBezTo>
                <a:cubicBezTo>
                  <a:pt x="4076700" y="468630"/>
                  <a:pt x="4072890" y="466090"/>
                  <a:pt x="4067810" y="464820"/>
                </a:cubicBezTo>
                <a:cubicBezTo>
                  <a:pt x="4042410" y="454660"/>
                  <a:pt x="4015740" y="457200"/>
                  <a:pt x="3990340" y="455930"/>
                </a:cubicBezTo>
                <a:cubicBezTo>
                  <a:pt x="3986530" y="455930"/>
                  <a:pt x="3981450" y="459740"/>
                  <a:pt x="3977640" y="459740"/>
                </a:cubicBezTo>
                <a:cubicBezTo>
                  <a:pt x="3962400" y="458470"/>
                  <a:pt x="3948430" y="453390"/>
                  <a:pt x="3934460" y="452120"/>
                </a:cubicBezTo>
                <a:cubicBezTo>
                  <a:pt x="3915410" y="450850"/>
                  <a:pt x="3896360" y="450850"/>
                  <a:pt x="3877310" y="450850"/>
                </a:cubicBezTo>
                <a:cubicBezTo>
                  <a:pt x="3863340" y="450850"/>
                  <a:pt x="3860800" y="443230"/>
                  <a:pt x="3862070" y="433070"/>
                </a:cubicBezTo>
                <a:cubicBezTo>
                  <a:pt x="3867150" y="429260"/>
                  <a:pt x="3872230" y="421640"/>
                  <a:pt x="3872230" y="420370"/>
                </a:cubicBezTo>
                <a:cubicBezTo>
                  <a:pt x="3855720" y="407670"/>
                  <a:pt x="3870960" y="398780"/>
                  <a:pt x="3874770" y="388620"/>
                </a:cubicBezTo>
                <a:cubicBezTo>
                  <a:pt x="3873500" y="363220"/>
                  <a:pt x="3872230" y="337820"/>
                  <a:pt x="3870960" y="311150"/>
                </a:cubicBezTo>
                <a:cubicBezTo>
                  <a:pt x="3873500" y="309880"/>
                  <a:pt x="3878580" y="308610"/>
                  <a:pt x="3882390" y="307340"/>
                </a:cubicBezTo>
                <a:cubicBezTo>
                  <a:pt x="3881120" y="303530"/>
                  <a:pt x="3878580" y="299720"/>
                  <a:pt x="3878580" y="295910"/>
                </a:cubicBezTo>
                <a:cubicBezTo>
                  <a:pt x="3882390" y="280670"/>
                  <a:pt x="3883660" y="265430"/>
                  <a:pt x="3867150" y="254000"/>
                </a:cubicBezTo>
                <a:cubicBezTo>
                  <a:pt x="3874770" y="248920"/>
                  <a:pt x="3881120" y="245110"/>
                  <a:pt x="3888740" y="240030"/>
                </a:cubicBezTo>
                <a:cubicBezTo>
                  <a:pt x="3887470" y="238760"/>
                  <a:pt x="3886200" y="236220"/>
                  <a:pt x="3886200" y="234950"/>
                </a:cubicBezTo>
                <a:cubicBezTo>
                  <a:pt x="3886200" y="233680"/>
                  <a:pt x="3884930" y="233680"/>
                  <a:pt x="3883660" y="233680"/>
                </a:cubicBezTo>
                <a:cubicBezTo>
                  <a:pt x="3870960" y="233680"/>
                  <a:pt x="3865880" y="231140"/>
                  <a:pt x="3864610" y="218440"/>
                </a:cubicBezTo>
                <a:cubicBezTo>
                  <a:pt x="3864610" y="215900"/>
                  <a:pt x="3864610" y="212090"/>
                  <a:pt x="3867150" y="209550"/>
                </a:cubicBezTo>
                <a:cubicBezTo>
                  <a:pt x="3872230" y="205740"/>
                  <a:pt x="3877310" y="201930"/>
                  <a:pt x="3883660" y="199390"/>
                </a:cubicBezTo>
                <a:cubicBezTo>
                  <a:pt x="3886200" y="198120"/>
                  <a:pt x="3891280" y="199390"/>
                  <a:pt x="3893820" y="200660"/>
                </a:cubicBezTo>
                <a:cubicBezTo>
                  <a:pt x="3907790" y="208280"/>
                  <a:pt x="3909060" y="208280"/>
                  <a:pt x="3911600" y="191770"/>
                </a:cubicBezTo>
                <a:cubicBezTo>
                  <a:pt x="3914140" y="193040"/>
                  <a:pt x="3916680" y="194310"/>
                  <a:pt x="3920490" y="195580"/>
                </a:cubicBezTo>
                <a:cubicBezTo>
                  <a:pt x="3919220" y="190500"/>
                  <a:pt x="3919220" y="186690"/>
                  <a:pt x="3916680" y="182880"/>
                </a:cubicBezTo>
                <a:cubicBezTo>
                  <a:pt x="3916680" y="181610"/>
                  <a:pt x="3914140" y="180340"/>
                  <a:pt x="3911600" y="179070"/>
                </a:cubicBezTo>
                <a:cubicBezTo>
                  <a:pt x="3914140" y="177800"/>
                  <a:pt x="3916680" y="175260"/>
                  <a:pt x="3919220" y="176530"/>
                </a:cubicBezTo>
                <a:cubicBezTo>
                  <a:pt x="3931920" y="180340"/>
                  <a:pt x="3939540" y="171450"/>
                  <a:pt x="3948430" y="166370"/>
                </a:cubicBezTo>
                <a:cubicBezTo>
                  <a:pt x="3940810" y="156210"/>
                  <a:pt x="3933190" y="147320"/>
                  <a:pt x="3926840" y="137160"/>
                </a:cubicBezTo>
                <a:cubicBezTo>
                  <a:pt x="3937000" y="132080"/>
                  <a:pt x="3944620" y="129540"/>
                  <a:pt x="3952240" y="125730"/>
                </a:cubicBezTo>
                <a:cubicBezTo>
                  <a:pt x="3935730" y="97790"/>
                  <a:pt x="3935730" y="97790"/>
                  <a:pt x="3947160" y="86360"/>
                </a:cubicBezTo>
                <a:cubicBezTo>
                  <a:pt x="3947160" y="85090"/>
                  <a:pt x="3945890" y="83820"/>
                  <a:pt x="3945890" y="82550"/>
                </a:cubicBezTo>
                <a:cubicBezTo>
                  <a:pt x="3942080" y="83820"/>
                  <a:pt x="3937000" y="85090"/>
                  <a:pt x="3933190" y="87630"/>
                </a:cubicBezTo>
                <a:lnTo>
                  <a:pt x="3931920" y="86360"/>
                </a:lnTo>
                <a:cubicBezTo>
                  <a:pt x="3937000" y="81280"/>
                  <a:pt x="3942080" y="77470"/>
                  <a:pt x="3947160" y="72390"/>
                </a:cubicBezTo>
                <a:cubicBezTo>
                  <a:pt x="3947160" y="68580"/>
                  <a:pt x="3949700" y="59690"/>
                  <a:pt x="3947160" y="57150"/>
                </a:cubicBezTo>
                <a:cubicBezTo>
                  <a:pt x="3937000" y="48260"/>
                  <a:pt x="3948430" y="39370"/>
                  <a:pt x="3945890" y="30480"/>
                </a:cubicBezTo>
                <a:cubicBezTo>
                  <a:pt x="3944620" y="27940"/>
                  <a:pt x="3945890" y="21590"/>
                  <a:pt x="3944620" y="21590"/>
                </a:cubicBezTo>
                <a:cubicBezTo>
                  <a:pt x="3937000" y="17780"/>
                  <a:pt x="3928110" y="11430"/>
                  <a:pt x="3919220" y="11430"/>
                </a:cubicBezTo>
                <a:cubicBezTo>
                  <a:pt x="3898900" y="10160"/>
                  <a:pt x="3878580" y="12700"/>
                  <a:pt x="3858260" y="12700"/>
                </a:cubicBezTo>
                <a:lnTo>
                  <a:pt x="3793490" y="12700"/>
                </a:lnTo>
                <a:cubicBezTo>
                  <a:pt x="3778250" y="12700"/>
                  <a:pt x="3765550" y="8890"/>
                  <a:pt x="3750310" y="5080"/>
                </a:cubicBezTo>
                <a:cubicBezTo>
                  <a:pt x="3732530" y="0"/>
                  <a:pt x="3713480" y="3810"/>
                  <a:pt x="3694430" y="5080"/>
                </a:cubicBezTo>
                <a:cubicBezTo>
                  <a:pt x="3653790" y="6350"/>
                  <a:pt x="3613150" y="6350"/>
                  <a:pt x="3572510" y="7620"/>
                </a:cubicBezTo>
                <a:cubicBezTo>
                  <a:pt x="3553460" y="7620"/>
                  <a:pt x="3533140" y="10160"/>
                  <a:pt x="3514090" y="11430"/>
                </a:cubicBezTo>
                <a:cubicBezTo>
                  <a:pt x="3489960" y="12700"/>
                  <a:pt x="3465830" y="11430"/>
                  <a:pt x="3441700" y="12700"/>
                </a:cubicBezTo>
                <a:cubicBezTo>
                  <a:pt x="3416300" y="13970"/>
                  <a:pt x="3390900" y="16510"/>
                  <a:pt x="3365500" y="17780"/>
                </a:cubicBezTo>
                <a:cubicBezTo>
                  <a:pt x="3335020" y="19050"/>
                  <a:pt x="3304540" y="19050"/>
                  <a:pt x="3274060" y="20320"/>
                </a:cubicBezTo>
                <a:lnTo>
                  <a:pt x="3178810" y="24130"/>
                </a:lnTo>
                <a:cubicBezTo>
                  <a:pt x="3149600" y="25400"/>
                  <a:pt x="3121660" y="25400"/>
                  <a:pt x="3092450" y="25400"/>
                </a:cubicBezTo>
                <a:cubicBezTo>
                  <a:pt x="3070860" y="25400"/>
                  <a:pt x="3048000" y="26670"/>
                  <a:pt x="3026410" y="27940"/>
                </a:cubicBezTo>
                <a:lnTo>
                  <a:pt x="2961640" y="31750"/>
                </a:lnTo>
                <a:cubicBezTo>
                  <a:pt x="2946400" y="33020"/>
                  <a:pt x="2931160" y="33020"/>
                  <a:pt x="2914650" y="34290"/>
                </a:cubicBezTo>
                <a:cubicBezTo>
                  <a:pt x="2889250" y="35560"/>
                  <a:pt x="2863850" y="35560"/>
                  <a:pt x="2838450" y="36830"/>
                </a:cubicBezTo>
                <a:cubicBezTo>
                  <a:pt x="2809240" y="38100"/>
                  <a:pt x="2781300" y="40640"/>
                  <a:pt x="2753360" y="41910"/>
                </a:cubicBezTo>
                <a:cubicBezTo>
                  <a:pt x="2724150" y="44450"/>
                  <a:pt x="2696210" y="46990"/>
                  <a:pt x="2667000" y="49530"/>
                </a:cubicBezTo>
                <a:cubicBezTo>
                  <a:pt x="2655570" y="50800"/>
                  <a:pt x="2644140" y="50800"/>
                  <a:pt x="2631440" y="52070"/>
                </a:cubicBezTo>
                <a:lnTo>
                  <a:pt x="2594610" y="52070"/>
                </a:lnTo>
                <a:cubicBezTo>
                  <a:pt x="2552700" y="54610"/>
                  <a:pt x="2512060" y="58420"/>
                  <a:pt x="2470150" y="60960"/>
                </a:cubicBezTo>
                <a:cubicBezTo>
                  <a:pt x="2444750" y="62230"/>
                  <a:pt x="2418080" y="63500"/>
                  <a:pt x="2392680" y="66040"/>
                </a:cubicBezTo>
                <a:cubicBezTo>
                  <a:pt x="2377440" y="67310"/>
                  <a:pt x="2360930" y="69850"/>
                  <a:pt x="2345690" y="71120"/>
                </a:cubicBezTo>
                <a:lnTo>
                  <a:pt x="2242819" y="78740"/>
                </a:lnTo>
                <a:cubicBezTo>
                  <a:pt x="2221230" y="80010"/>
                  <a:pt x="2200909" y="85090"/>
                  <a:pt x="2180590" y="86360"/>
                </a:cubicBezTo>
                <a:cubicBezTo>
                  <a:pt x="2148840" y="88900"/>
                  <a:pt x="2115819" y="90170"/>
                  <a:pt x="2084069" y="92710"/>
                </a:cubicBezTo>
                <a:cubicBezTo>
                  <a:pt x="2076449" y="92710"/>
                  <a:pt x="2067559" y="93980"/>
                  <a:pt x="2059940" y="93980"/>
                </a:cubicBezTo>
                <a:cubicBezTo>
                  <a:pt x="2032000" y="96520"/>
                  <a:pt x="2005330" y="99060"/>
                  <a:pt x="1977390" y="101600"/>
                </a:cubicBezTo>
                <a:cubicBezTo>
                  <a:pt x="1962150" y="102870"/>
                  <a:pt x="1945640" y="105410"/>
                  <a:pt x="1930400" y="106680"/>
                </a:cubicBezTo>
                <a:cubicBezTo>
                  <a:pt x="1911350" y="107950"/>
                  <a:pt x="1892300" y="109220"/>
                  <a:pt x="1874520" y="110490"/>
                </a:cubicBezTo>
                <a:cubicBezTo>
                  <a:pt x="1838960" y="114300"/>
                  <a:pt x="1802130" y="118110"/>
                  <a:pt x="1766570" y="121920"/>
                </a:cubicBezTo>
                <a:cubicBezTo>
                  <a:pt x="1760220" y="123190"/>
                  <a:pt x="1755140" y="127000"/>
                  <a:pt x="1748790" y="127000"/>
                </a:cubicBezTo>
                <a:cubicBezTo>
                  <a:pt x="1719580" y="129540"/>
                  <a:pt x="1690370" y="129540"/>
                  <a:pt x="1662430" y="133350"/>
                </a:cubicBezTo>
                <a:cubicBezTo>
                  <a:pt x="1647190" y="135890"/>
                  <a:pt x="1630680" y="129540"/>
                  <a:pt x="1616710" y="142240"/>
                </a:cubicBezTo>
                <a:cubicBezTo>
                  <a:pt x="1611630" y="146050"/>
                  <a:pt x="1597660" y="139700"/>
                  <a:pt x="1588770" y="140970"/>
                </a:cubicBezTo>
                <a:cubicBezTo>
                  <a:pt x="1553210" y="144780"/>
                  <a:pt x="1517650" y="149860"/>
                  <a:pt x="1483360" y="153670"/>
                </a:cubicBezTo>
                <a:cubicBezTo>
                  <a:pt x="1455420" y="157480"/>
                  <a:pt x="1428750" y="160020"/>
                  <a:pt x="1400810" y="163830"/>
                </a:cubicBezTo>
                <a:cubicBezTo>
                  <a:pt x="1390650" y="165100"/>
                  <a:pt x="1380490" y="168910"/>
                  <a:pt x="1371600" y="170180"/>
                </a:cubicBezTo>
                <a:cubicBezTo>
                  <a:pt x="1346200" y="172720"/>
                  <a:pt x="1320800" y="175260"/>
                  <a:pt x="1296670" y="177800"/>
                </a:cubicBezTo>
                <a:cubicBezTo>
                  <a:pt x="1296670" y="182880"/>
                  <a:pt x="1296670" y="185420"/>
                  <a:pt x="1295400" y="187960"/>
                </a:cubicBezTo>
                <a:cubicBezTo>
                  <a:pt x="1292860" y="185420"/>
                  <a:pt x="1290320" y="181610"/>
                  <a:pt x="1287780" y="176530"/>
                </a:cubicBezTo>
                <a:cubicBezTo>
                  <a:pt x="1282700" y="190500"/>
                  <a:pt x="1272540" y="181610"/>
                  <a:pt x="1264920" y="182880"/>
                </a:cubicBezTo>
                <a:cubicBezTo>
                  <a:pt x="1250950" y="185420"/>
                  <a:pt x="1235710" y="189230"/>
                  <a:pt x="1221740" y="190500"/>
                </a:cubicBezTo>
                <a:cubicBezTo>
                  <a:pt x="1196340" y="194310"/>
                  <a:pt x="1170940" y="196850"/>
                  <a:pt x="1145540" y="199390"/>
                </a:cubicBezTo>
                <a:cubicBezTo>
                  <a:pt x="1123950" y="201930"/>
                  <a:pt x="1102360" y="207010"/>
                  <a:pt x="1080770" y="210820"/>
                </a:cubicBezTo>
                <a:cubicBezTo>
                  <a:pt x="1043940" y="217170"/>
                  <a:pt x="1005840" y="220980"/>
                  <a:pt x="969010" y="227330"/>
                </a:cubicBezTo>
                <a:cubicBezTo>
                  <a:pt x="943610" y="231140"/>
                  <a:pt x="918210" y="237490"/>
                  <a:pt x="891540" y="241300"/>
                </a:cubicBezTo>
                <a:cubicBezTo>
                  <a:pt x="864870" y="246380"/>
                  <a:pt x="836930" y="250190"/>
                  <a:pt x="810260" y="255270"/>
                </a:cubicBezTo>
                <a:cubicBezTo>
                  <a:pt x="791210" y="259080"/>
                  <a:pt x="772160" y="264160"/>
                  <a:pt x="753110" y="267970"/>
                </a:cubicBezTo>
                <a:cubicBezTo>
                  <a:pt x="715010" y="274320"/>
                  <a:pt x="675640" y="280670"/>
                  <a:pt x="637540" y="287020"/>
                </a:cubicBezTo>
                <a:cubicBezTo>
                  <a:pt x="623570" y="289560"/>
                  <a:pt x="610870" y="294640"/>
                  <a:pt x="596900" y="297180"/>
                </a:cubicBezTo>
                <a:cubicBezTo>
                  <a:pt x="572770" y="302260"/>
                  <a:pt x="548640" y="304800"/>
                  <a:pt x="524510" y="309880"/>
                </a:cubicBezTo>
                <a:cubicBezTo>
                  <a:pt x="506730" y="313690"/>
                  <a:pt x="490220" y="320040"/>
                  <a:pt x="473710" y="322580"/>
                </a:cubicBezTo>
                <a:cubicBezTo>
                  <a:pt x="438150" y="330200"/>
                  <a:pt x="402590" y="335280"/>
                  <a:pt x="367030" y="341630"/>
                </a:cubicBezTo>
                <a:cubicBezTo>
                  <a:pt x="351790" y="344170"/>
                  <a:pt x="336550" y="349250"/>
                  <a:pt x="321310" y="353060"/>
                </a:cubicBezTo>
                <a:cubicBezTo>
                  <a:pt x="297180" y="359410"/>
                  <a:pt x="271780" y="364490"/>
                  <a:pt x="247650" y="370840"/>
                </a:cubicBezTo>
                <a:cubicBezTo>
                  <a:pt x="241300" y="372110"/>
                  <a:pt x="234950" y="375920"/>
                  <a:pt x="227330" y="377190"/>
                </a:cubicBezTo>
                <a:cubicBezTo>
                  <a:pt x="219710" y="378460"/>
                  <a:pt x="212090" y="378460"/>
                  <a:pt x="204470" y="379730"/>
                </a:cubicBezTo>
                <a:cubicBezTo>
                  <a:pt x="189230" y="383540"/>
                  <a:pt x="173990" y="387350"/>
                  <a:pt x="160020" y="391160"/>
                </a:cubicBezTo>
                <a:cubicBezTo>
                  <a:pt x="129540" y="398780"/>
                  <a:pt x="114300" y="401320"/>
                  <a:pt x="100330" y="408940"/>
                </a:cubicBezTo>
                <a:cubicBezTo>
                  <a:pt x="87630" y="415290"/>
                  <a:pt x="69850" y="414020"/>
                  <a:pt x="64770" y="434340"/>
                </a:cubicBezTo>
                <a:cubicBezTo>
                  <a:pt x="62230" y="440690"/>
                  <a:pt x="55880" y="444500"/>
                  <a:pt x="67310" y="447040"/>
                </a:cubicBezTo>
                <a:cubicBezTo>
                  <a:pt x="68580" y="447040"/>
                  <a:pt x="71120" y="450850"/>
                  <a:pt x="69850" y="452120"/>
                </a:cubicBezTo>
                <a:cubicBezTo>
                  <a:pt x="67310" y="459740"/>
                  <a:pt x="64770" y="467360"/>
                  <a:pt x="62230" y="477520"/>
                </a:cubicBezTo>
                <a:cubicBezTo>
                  <a:pt x="62230" y="477520"/>
                  <a:pt x="64770" y="478790"/>
                  <a:pt x="67310" y="481330"/>
                </a:cubicBezTo>
                <a:cubicBezTo>
                  <a:pt x="59690" y="488950"/>
                  <a:pt x="59690" y="516890"/>
                  <a:pt x="64770" y="525780"/>
                </a:cubicBezTo>
                <a:cubicBezTo>
                  <a:pt x="67310" y="530860"/>
                  <a:pt x="68580" y="537210"/>
                  <a:pt x="69850" y="543560"/>
                </a:cubicBezTo>
                <a:cubicBezTo>
                  <a:pt x="54610" y="547370"/>
                  <a:pt x="72390" y="556260"/>
                  <a:pt x="67310" y="561340"/>
                </a:cubicBezTo>
                <a:cubicBezTo>
                  <a:pt x="69850" y="561340"/>
                  <a:pt x="72390" y="561340"/>
                  <a:pt x="76200" y="562610"/>
                </a:cubicBezTo>
                <a:cubicBezTo>
                  <a:pt x="73660" y="566420"/>
                  <a:pt x="71120" y="568960"/>
                  <a:pt x="69850" y="570230"/>
                </a:cubicBezTo>
                <a:cubicBezTo>
                  <a:pt x="72390" y="572770"/>
                  <a:pt x="76200" y="574040"/>
                  <a:pt x="78740" y="576580"/>
                </a:cubicBezTo>
                <a:cubicBezTo>
                  <a:pt x="64770" y="595630"/>
                  <a:pt x="64770" y="604520"/>
                  <a:pt x="81280" y="621030"/>
                </a:cubicBezTo>
                <a:cubicBezTo>
                  <a:pt x="82550" y="622300"/>
                  <a:pt x="85090" y="624840"/>
                  <a:pt x="85090" y="626110"/>
                </a:cubicBezTo>
                <a:cubicBezTo>
                  <a:pt x="81280" y="640080"/>
                  <a:pt x="82550" y="652780"/>
                  <a:pt x="91440" y="664210"/>
                </a:cubicBezTo>
                <a:cubicBezTo>
                  <a:pt x="91440" y="664210"/>
                  <a:pt x="90170" y="668020"/>
                  <a:pt x="87630" y="670560"/>
                </a:cubicBezTo>
                <a:cubicBezTo>
                  <a:pt x="91440" y="669290"/>
                  <a:pt x="93980" y="668020"/>
                  <a:pt x="96520" y="668020"/>
                </a:cubicBezTo>
                <a:lnTo>
                  <a:pt x="92710" y="690880"/>
                </a:lnTo>
                <a:lnTo>
                  <a:pt x="106680" y="690880"/>
                </a:lnTo>
                <a:cubicBezTo>
                  <a:pt x="110490" y="695960"/>
                  <a:pt x="114300" y="699770"/>
                  <a:pt x="114300" y="701040"/>
                </a:cubicBezTo>
                <a:cubicBezTo>
                  <a:pt x="118110" y="697230"/>
                  <a:pt x="120650" y="695960"/>
                  <a:pt x="121920" y="694690"/>
                </a:cubicBezTo>
                <a:cubicBezTo>
                  <a:pt x="128270" y="704850"/>
                  <a:pt x="133350" y="712470"/>
                  <a:pt x="137160" y="720090"/>
                </a:cubicBezTo>
                <a:cubicBezTo>
                  <a:pt x="135890" y="728980"/>
                  <a:pt x="133350" y="736600"/>
                  <a:pt x="132080" y="741680"/>
                </a:cubicBezTo>
                <a:cubicBezTo>
                  <a:pt x="125730" y="741680"/>
                  <a:pt x="119380" y="740410"/>
                  <a:pt x="115570" y="742950"/>
                </a:cubicBezTo>
                <a:cubicBezTo>
                  <a:pt x="111760" y="745490"/>
                  <a:pt x="111760" y="751840"/>
                  <a:pt x="109220" y="755650"/>
                </a:cubicBezTo>
                <a:cubicBezTo>
                  <a:pt x="109220" y="756920"/>
                  <a:pt x="118110" y="773430"/>
                  <a:pt x="116840" y="774700"/>
                </a:cubicBezTo>
                <a:cubicBezTo>
                  <a:pt x="115570" y="783590"/>
                  <a:pt x="113030" y="792480"/>
                  <a:pt x="111760" y="802640"/>
                </a:cubicBezTo>
                <a:cubicBezTo>
                  <a:pt x="116840" y="806450"/>
                  <a:pt x="123190" y="811530"/>
                  <a:pt x="128270" y="815340"/>
                </a:cubicBezTo>
                <a:cubicBezTo>
                  <a:pt x="119380" y="820420"/>
                  <a:pt x="113030" y="825500"/>
                  <a:pt x="106680" y="829310"/>
                </a:cubicBezTo>
                <a:cubicBezTo>
                  <a:pt x="109220" y="830580"/>
                  <a:pt x="110490" y="831850"/>
                  <a:pt x="113030" y="833120"/>
                </a:cubicBezTo>
                <a:cubicBezTo>
                  <a:pt x="114300" y="838200"/>
                  <a:pt x="116840" y="843280"/>
                  <a:pt x="116840" y="848360"/>
                </a:cubicBezTo>
                <a:cubicBezTo>
                  <a:pt x="116840" y="853440"/>
                  <a:pt x="113030" y="862330"/>
                  <a:pt x="115570" y="863600"/>
                </a:cubicBezTo>
                <a:cubicBezTo>
                  <a:pt x="127000" y="869950"/>
                  <a:pt x="120650" y="889000"/>
                  <a:pt x="135890" y="891540"/>
                </a:cubicBezTo>
                <a:cubicBezTo>
                  <a:pt x="137160" y="891540"/>
                  <a:pt x="137160" y="894080"/>
                  <a:pt x="139700" y="896620"/>
                </a:cubicBezTo>
                <a:cubicBezTo>
                  <a:pt x="135890" y="896620"/>
                  <a:pt x="133350" y="896620"/>
                  <a:pt x="128270" y="897890"/>
                </a:cubicBezTo>
                <a:cubicBezTo>
                  <a:pt x="142240" y="908050"/>
                  <a:pt x="138430" y="916940"/>
                  <a:pt x="133350" y="924560"/>
                </a:cubicBezTo>
                <a:cubicBezTo>
                  <a:pt x="128270" y="925830"/>
                  <a:pt x="124460" y="927100"/>
                  <a:pt x="120650" y="928370"/>
                </a:cubicBezTo>
                <a:cubicBezTo>
                  <a:pt x="121920" y="930910"/>
                  <a:pt x="121920" y="932180"/>
                  <a:pt x="123190" y="934720"/>
                </a:cubicBezTo>
                <a:cubicBezTo>
                  <a:pt x="124460" y="935990"/>
                  <a:pt x="130810" y="952500"/>
                  <a:pt x="130810" y="955040"/>
                </a:cubicBezTo>
                <a:cubicBezTo>
                  <a:pt x="128270" y="961390"/>
                  <a:pt x="127000" y="967740"/>
                  <a:pt x="125730" y="974090"/>
                </a:cubicBezTo>
                <a:cubicBezTo>
                  <a:pt x="133350" y="974090"/>
                  <a:pt x="139700" y="975360"/>
                  <a:pt x="142240" y="975360"/>
                </a:cubicBezTo>
                <a:cubicBezTo>
                  <a:pt x="139700" y="976630"/>
                  <a:pt x="135890" y="979170"/>
                  <a:pt x="133350" y="980440"/>
                </a:cubicBezTo>
                <a:cubicBezTo>
                  <a:pt x="134620" y="982980"/>
                  <a:pt x="135890" y="985520"/>
                  <a:pt x="138430" y="986790"/>
                </a:cubicBezTo>
                <a:cubicBezTo>
                  <a:pt x="148590" y="985520"/>
                  <a:pt x="158750" y="984250"/>
                  <a:pt x="170180" y="982980"/>
                </a:cubicBezTo>
                <a:cubicBezTo>
                  <a:pt x="168910" y="989330"/>
                  <a:pt x="167640" y="994410"/>
                  <a:pt x="165100" y="999490"/>
                </a:cubicBezTo>
                <a:cubicBezTo>
                  <a:pt x="171450" y="999490"/>
                  <a:pt x="179070" y="1000760"/>
                  <a:pt x="185420" y="1000760"/>
                </a:cubicBezTo>
                <a:lnTo>
                  <a:pt x="185420" y="1007110"/>
                </a:lnTo>
                <a:cubicBezTo>
                  <a:pt x="176530" y="1008380"/>
                  <a:pt x="167640" y="1010920"/>
                  <a:pt x="160020" y="1012190"/>
                </a:cubicBezTo>
                <a:cubicBezTo>
                  <a:pt x="191770" y="1027430"/>
                  <a:pt x="220980" y="1013460"/>
                  <a:pt x="255270" y="1008380"/>
                </a:cubicBezTo>
                <a:cubicBezTo>
                  <a:pt x="261620" y="1014730"/>
                  <a:pt x="267970" y="1009650"/>
                  <a:pt x="273050" y="999490"/>
                </a:cubicBezTo>
                <a:cubicBezTo>
                  <a:pt x="279400" y="1008380"/>
                  <a:pt x="284480" y="1005840"/>
                  <a:pt x="297180" y="988060"/>
                </a:cubicBezTo>
                <a:cubicBezTo>
                  <a:pt x="298450" y="988060"/>
                  <a:pt x="299720" y="989330"/>
                  <a:pt x="300990" y="989330"/>
                </a:cubicBezTo>
                <a:cubicBezTo>
                  <a:pt x="299720" y="994410"/>
                  <a:pt x="297180" y="998220"/>
                  <a:pt x="295910" y="1003300"/>
                </a:cubicBezTo>
                <a:cubicBezTo>
                  <a:pt x="303530" y="1000760"/>
                  <a:pt x="309880" y="999490"/>
                  <a:pt x="317500" y="996950"/>
                </a:cubicBezTo>
                <a:lnTo>
                  <a:pt x="344170" y="993140"/>
                </a:lnTo>
                <a:cubicBezTo>
                  <a:pt x="358140" y="990600"/>
                  <a:pt x="372110" y="989330"/>
                  <a:pt x="384810" y="986790"/>
                </a:cubicBezTo>
                <a:cubicBezTo>
                  <a:pt x="389890" y="985520"/>
                  <a:pt x="394970" y="981710"/>
                  <a:pt x="400050" y="980440"/>
                </a:cubicBezTo>
                <a:cubicBezTo>
                  <a:pt x="405130" y="979170"/>
                  <a:pt x="412750" y="975360"/>
                  <a:pt x="415290" y="977900"/>
                </a:cubicBezTo>
                <a:cubicBezTo>
                  <a:pt x="425450" y="986790"/>
                  <a:pt x="434340" y="996950"/>
                  <a:pt x="444500" y="1005840"/>
                </a:cubicBezTo>
                <a:cubicBezTo>
                  <a:pt x="445770" y="1003300"/>
                  <a:pt x="447040" y="999490"/>
                  <a:pt x="447040" y="999490"/>
                </a:cubicBezTo>
                <a:cubicBezTo>
                  <a:pt x="455930" y="1002030"/>
                  <a:pt x="462280" y="1003300"/>
                  <a:pt x="471170" y="1005840"/>
                </a:cubicBezTo>
                <a:cubicBezTo>
                  <a:pt x="472440" y="1009650"/>
                  <a:pt x="474980" y="1014730"/>
                  <a:pt x="474980" y="1017270"/>
                </a:cubicBezTo>
                <a:cubicBezTo>
                  <a:pt x="488950" y="1018540"/>
                  <a:pt x="500380" y="1019810"/>
                  <a:pt x="510540" y="1021080"/>
                </a:cubicBezTo>
                <a:cubicBezTo>
                  <a:pt x="510540" y="1022350"/>
                  <a:pt x="511810" y="1023620"/>
                  <a:pt x="511810" y="1024890"/>
                </a:cubicBezTo>
                <a:lnTo>
                  <a:pt x="488950" y="1032510"/>
                </a:lnTo>
                <a:cubicBezTo>
                  <a:pt x="487680" y="1028700"/>
                  <a:pt x="486410" y="1027430"/>
                  <a:pt x="483870" y="1021080"/>
                </a:cubicBezTo>
                <a:cubicBezTo>
                  <a:pt x="485140" y="1035050"/>
                  <a:pt x="486410" y="1043940"/>
                  <a:pt x="486410" y="1055370"/>
                </a:cubicBezTo>
                <a:cubicBezTo>
                  <a:pt x="497840" y="1046480"/>
                  <a:pt x="513080" y="1056640"/>
                  <a:pt x="520700" y="1041400"/>
                </a:cubicBezTo>
                <a:cubicBezTo>
                  <a:pt x="520700" y="1040130"/>
                  <a:pt x="525780" y="1040130"/>
                  <a:pt x="527050" y="1041400"/>
                </a:cubicBezTo>
                <a:cubicBezTo>
                  <a:pt x="537210" y="1042670"/>
                  <a:pt x="547370" y="1043940"/>
                  <a:pt x="557530" y="1046480"/>
                </a:cubicBezTo>
                <a:cubicBezTo>
                  <a:pt x="556260" y="1043940"/>
                  <a:pt x="556260" y="1041400"/>
                  <a:pt x="554990" y="1038860"/>
                </a:cubicBezTo>
                <a:cubicBezTo>
                  <a:pt x="561340" y="1040130"/>
                  <a:pt x="566420" y="1041400"/>
                  <a:pt x="570230" y="1042670"/>
                </a:cubicBezTo>
                <a:cubicBezTo>
                  <a:pt x="570230" y="1043940"/>
                  <a:pt x="571500" y="1045210"/>
                  <a:pt x="571500" y="1046480"/>
                </a:cubicBezTo>
                <a:cubicBezTo>
                  <a:pt x="562610" y="1051560"/>
                  <a:pt x="553720" y="1057910"/>
                  <a:pt x="544830" y="1062990"/>
                </a:cubicBezTo>
                <a:cubicBezTo>
                  <a:pt x="530860" y="1071880"/>
                  <a:pt x="518160" y="1083310"/>
                  <a:pt x="504190" y="1087120"/>
                </a:cubicBezTo>
                <a:cubicBezTo>
                  <a:pt x="480060" y="1092200"/>
                  <a:pt x="455930" y="1101090"/>
                  <a:pt x="430530" y="1102360"/>
                </a:cubicBezTo>
                <a:lnTo>
                  <a:pt x="424180" y="1102360"/>
                </a:lnTo>
                <a:cubicBezTo>
                  <a:pt x="397510" y="1107440"/>
                  <a:pt x="372110" y="1112520"/>
                  <a:pt x="345440" y="1117600"/>
                </a:cubicBezTo>
                <a:cubicBezTo>
                  <a:pt x="341630" y="1118870"/>
                  <a:pt x="339090" y="1120140"/>
                  <a:pt x="335280" y="1120140"/>
                </a:cubicBezTo>
                <a:cubicBezTo>
                  <a:pt x="318770" y="1122680"/>
                  <a:pt x="302260" y="1123950"/>
                  <a:pt x="287020" y="1126490"/>
                </a:cubicBezTo>
                <a:cubicBezTo>
                  <a:pt x="270510" y="1130300"/>
                  <a:pt x="252730" y="1132840"/>
                  <a:pt x="236220" y="1139190"/>
                </a:cubicBezTo>
                <a:cubicBezTo>
                  <a:pt x="223520" y="1143000"/>
                  <a:pt x="207010" y="1141730"/>
                  <a:pt x="201930" y="1154430"/>
                </a:cubicBezTo>
                <a:cubicBezTo>
                  <a:pt x="196850" y="1154430"/>
                  <a:pt x="191770" y="1153160"/>
                  <a:pt x="189230" y="1154430"/>
                </a:cubicBezTo>
                <a:cubicBezTo>
                  <a:pt x="170180" y="1162050"/>
                  <a:pt x="151130" y="1169670"/>
                  <a:pt x="133350" y="1178560"/>
                </a:cubicBezTo>
                <a:cubicBezTo>
                  <a:pt x="127000" y="1183640"/>
                  <a:pt x="121920" y="1186180"/>
                  <a:pt x="119380" y="1191260"/>
                </a:cubicBezTo>
                <a:cubicBezTo>
                  <a:pt x="118110" y="1195070"/>
                  <a:pt x="121920" y="1201420"/>
                  <a:pt x="123190" y="1203960"/>
                </a:cubicBezTo>
                <a:cubicBezTo>
                  <a:pt x="120650" y="1205230"/>
                  <a:pt x="115570" y="1206500"/>
                  <a:pt x="115570" y="1207770"/>
                </a:cubicBezTo>
                <a:cubicBezTo>
                  <a:pt x="115570" y="1215390"/>
                  <a:pt x="115570" y="1223010"/>
                  <a:pt x="118110" y="1229360"/>
                </a:cubicBezTo>
                <a:cubicBezTo>
                  <a:pt x="121920" y="1238250"/>
                  <a:pt x="133350" y="1245870"/>
                  <a:pt x="120650" y="1257300"/>
                </a:cubicBezTo>
                <a:cubicBezTo>
                  <a:pt x="118110" y="1258570"/>
                  <a:pt x="120650" y="1264920"/>
                  <a:pt x="120650" y="1270000"/>
                </a:cubicBezTo>
                <a:cubicBezTo>
                  <a:pt x="124460" y="1268730"/>
                  <a:pt x="127000" y="1268730"/>
                  <a:pt x="130810" y="1268730"/>
                </a:cubicBezTo>
                <a:cubicBezTo>
                  <a:pt x="118110" y="1290320"/>
                  <a:pt x="118110" y="1297940"/>
                  <a:pt x="130810" y="1301750"/>
                </a:cubicBezTo>
                <a:cubicBezTo>
                  <a:pt x="130810" y="1309370"/>
                  <a:pt x="128270" y="1316990"/>
                  <a:pt x="130810" y="1322070"/>
                </a:cubicBezTo>
                <a:cubicBezTo>
                  <a:pt x="138430" y="1334770"/>
                  <a:pt x="148590" y="1347470"/>
                  <a:pt x="157480" y="1358900"/>
                </a:cubicBezTo>
                <a:cubicBezTo>
                  <a:pt x="156210" y="1360170"/>
                  <a:pt x="153670" y="1361440"/>
                  <a:pt x="152400" y="1361440"/>
                </a:cubicBezTo>
                <a:cubicBezTo>
                  <a:pt x="157480" y="1367790"/>
                  <a:pt x="162560" y="1374140"/>
                  <a:pt x="166370" y="1377950"/>
                </a:cubicBezTo>
                <a:cubicBezTo>
                  <a:pt x="161290" y="1385570"/>
                  <a:pt x="157480" y="1391920"/>
                  <a:pt x="152400" y="1398270"/>
                </a:cubicBezTo>
                <a:cubicBezTo>
                  <a:pt x="158750" y="1400810"/>
                  <a:pt x="162560" y="1402080"/>
                  <a:pt x="167640" y="1403350"/>
                </a:cubicBezTo>
                <a:cubicBezTo>
                  <a:pt x="158750" y="1405890"/>
                  <a:pt x="151130" y="1408430"/>
                  <a:pt x="139700" y="1413510"/>
                </a:cubicBezTo>
                <a:cubicBezTo>
                  <a:pt x="161290" y="1418590"/>
                  <a:pt x="162560" y="1433830"/>
                  <a:pt x="165100" y="1449070"/>
                </a:cubicBezTo>
                <a:cubicBezTo>
                  <a:pt x="165100" y="1450340"/>
                  <a:pt x="171450" y="1451610"/>
                  <a:pt x="175260" y="1452880"/>
                </a:cubicBezTo>
                <a:cubicBezTo>
                  <a:pt x="175260" y="1455420"/>
                  <a:pt x="172720" y="1459230"/>
                  <a:pt x="173990" y="1461770"/>
                </a:cubicBezTo>
                <a:cubicBezTo>
                  <a:pt x="179070" y="1468120"/>
                  <a:pt x="187960" y="1471930"/>
                  <a:pt x="189230" y="1479550"/>
                </a:cubicBezTo>
                <a:cubicBezTo>
                  <a:pt x="196850" y="1501140"/>
                  <a:pt x="210820" y="1497330"/>
                  <a:pt x="226060" y="1492250"/>
                </a:cubicBezTo>
                <a:lnTo>
                  <a:pt x="233680" y="1503680"/>
                </a:lnTo>
                <a:cubicBezTo>
                  <a:pt x="236220" y="1502410"/>
                  <a:pt x="238760" y="1499870"/>
                  <a:pt x="240030" y="1498600"/>
                </a:cubicBezTo>
                <a:cubicBezTo>
                  <a:pt x="241300" y="1506220"/>
                  <a:pt x="254000" y="1515110"/>
                  <a:pt x="257810" y="1510030"/>
                </a:cubicBezTo>
                <a:cubicBezTo>
                  <a:pt x="266700" y="1497330"/>
                  <a:pt x="276860" y="1504950"/>
                  <a:pt x="287020" y="1506220"/>
                </a:cubicBezTo>
                <a:cubicBezTo>
                  <a:pt x="292100" y="1507490"/>
                  <a:pt x="299720" y="1508760"/>
                  <a:pt x="302260" y="1506220"/>
                </a:cubicBezTo>
                <a:cubicBezTo>
                  <a:pt x="308610" y="1499870"/>
                  <a:pt x="327660" y="1506220"/>
                  <a:pt x="322580" y="1488440"/>
                </a:cubicBezTo>
                <a:cubicBezTo>
                  <a:pt x="321310" y="1484630"/>
                  <a:pt x="316230" y="1480820"/>
                  <a:pt x="311150" y="1477010"/>
                </a:cubicBezTo>
                <a:lnTo>
                  <a:pt x="347980" y="1477010"/>
                </a:lnTo>
                <a:cubicBezTo>
                  <a:pt x="349250" y="1480820"/>
                  <a:pt x="349250" y="1485900"/>
                  <a:pt x="350520" y="1489710"/>
                </a:cubicBezTo>
                <a:cubicBezTo>
                  <a:pt x="344170" y="1490980"/>
                  <a:pt x="337820" y="1492250"/>
                  <a:pt x="331470" y="1494790"/>
                </a:cubicBezTo>
                <a:cubicBezTo>
                  <a:pt x="331470" y="1496060"/>
                  <a:pt x="332740" y="1497330"/>
                  <a:pt x="332740" y="1499870"/>
                </a:cubicBezTo>
                <a:cubicBezTo>
                  <a:pt x="335280" y="1499870"/>
                  <a:pt x="339090" y="1498600"/>
                  <a:pt x="341630" y="1498600"/>
                </a:cubicBezTo>
                <a:cubicBezTo>
                  <a:pt x="351790" y="1502410"/>
                  <a:pt x="365760" y="1492250"/>
                  <a:pt x="374650" y="1504950"/>
                </a:cubicBezTo>
                <a:cubicBezTo>
                  <a:pt x="391160" y="1527810"/>
                  <a:pt x="420370" y="1534160"/>
                  <a:pt x="447040" y="1521460"/>
                </a:cubicBezTo>
                <a:cubicBezTo>
                  <a:pt x="449580" y="1520190"/>
                  <a:pt x="454660" y="1524000"/>
                  <a:pt x="458470" y="1525270"/>
                </a:cubicBezTo>
                <a:cubicBezTo>
                  <a:pt x="459740" y="1525270"/>
                  <a:pt x="459740" y="1525270"/>
                  <a:pt x="461010" y="1526540"/>
                </a:cubicBezTo>
                <a:cubicBezTo>
                  <a:pt x="462280" y="1524000"/>
                  <a:pt x="462280" y="1521460"/>
                  <a:pt x="462280" y="1522730"/>
                </a:cubicBezTo>
                <a:cubicBezTo>
                  <a:pt x="471170" y="1522730"/>
                  <a:pt x="480060" y="1525270"/>
                  <a:pt x="488950" y="1524000"/>
                </a:cubicBezTo>
                <a:cubicBezTo>
                  <a:pt x="502920" y="1522730"/>
                  <a:pt x="516890" y="1517650"/>
                  <a:pt x="530860" y="1516380"/>
                </a:cubicBezTo>
                <a:cubicBezTo>
                  <a:pt x="552450" y="1513840"/>
                  <a:pt x="574040" y="1513840"/>
                  <a:pt x="595630" y="1508760"/>
                </a:cubicBezTo>
                <a:cubicBezTo>
                  <a:pt x="604520" y="1506220"/>
                  <a:pt x="610870" y="1507490"/>
                  <a:pt x="617220" y="1510030"/>
                </a:cubicBezTo>
                <a:cubicBezTo>
                  <a:pt x="577850" y="1526540"/>
                  <a:pt x="538480" y="1543050"/>
                  <a:pt x="499110" y="1558290"/>
                </a:cubicBezTo>
                <a:cubicBezTo>
                  <a:pt x="499110" y="1559560"/>
                  <a:pt x="500380" y="1560830"/>
                  <a:pt x="500380" y="1562100"/>
                </a:cubicBezTo>
                <a:cubicBezTo>
                  <a:pt x="502920" y="1562100"/>
                  <a:pt x="505460" y="1563370"/>
                  <a:pt x="510540" y="1564640"/>
                </a:cubicBezTo>
                <a:cubicBezTo>
                  <a:pt x="501650" y="1568450"/>
                  <a:pt x="497840" y="1569720"/>
                  <a:pt x="491490" y="1572260"/>
                </a:cubicBezTo>
                <a:cubicBezTo>
                  <a:pt x="502920" y="1579880"/>
                  <a:pt x="487680" y="1588770"/>
                  <a:pt x="494030" y="1598930"/>
                </a:cubicBezTo>
                <a:cubicBezTo>
                  <a:pt x="499110" y="1609090"/>
                  <a:pt x="495300" y="1624330"/>
                  <a:pt x="518160" y="1620520"/>
                </a:cubicBezTo>
                <a:cubicBezTo>
                  <a:pt x="495300" y="1631950"/>
                  <a:pt x="494030" y="1648460"/>
                  <a:pt x="509270" y="1666240"/>
                </a:cubicBezTo>
                <a:cubicBezTo>
                  <a:pt x="511810" y="1668780"/>
                  <a:pt x="513080" y="1673860"/>
                  <a:pt x="511810" y="1676400"/>
                </a:cubicBezTo>
                <a:cubicBezTo>
                  <a:pt x="509270" y="1685290"/>
                  <a:pt x="505460" y="1692910"/>
                  <a:pt x="502920" y="1699260"/>
                </a:cubicBezTo>
                <a:cubicBezTo>
                  <a:pt x="494030" y="1699260"/>
                  <a:pt x="488950" y="1697990"/>
                  <a:pt x="483870" y="1697990"/>
                </a:cubicBezTo>
                <a:cubicBezTo>
                  <a:pt x="471170" y="1699260"/>
                  <a:pt x="458470" y="1701800"/>
                  <a:pt x="445770" y="1704340"/>
                </a:cubicBezTo>
                <a:cubicBezTo>
                  <a:pt x="405130" y="1711960"/>
                  <a:pt x="363220" y="1719580"/>
                  <a:pt x="322580" y="1727200"/>
                </a:cubicBezTo>
                <a:cubicBezTo>
                  <a:pt x="288290" y="1733550"/>
                  <a:pt x="255270" y="1746250"/>
                  <a:pt x="220980" y="1748790"/>
                </a:cubicBezTo>
                <a:cubicBezTo>
                  <a:pt x="196850" y="1750060"/>
                  <a:pt x="175260" y="1762760"/>
                  <a:pt x="152400" y="1764030"/>
                </a:cubicBezTo>
                <a:cubicBezTo>
                  <a:pt x="137160" y="1765300"/>
                  <a:pt x="121920" y="1771650"/>
                  <a:pt x="107950" y="1778000"/>
                </a:cubicBezTo>
                <a:cubicBezTo>
                  <a:pt x="100330" y="1780540"/>
                  <a:pt x="93980" y="1786890"/>
                  <a:pt x="87630" y="1790700"/>
                </a:cubicBezTo>
                <a:cubicBezTo>
                  <a:pt x="86360" y="1790700"/>
                  <a:pt x="82550" y="1789430"/>
                  <a:pt x="81280" y="1790700"/>
                </a:cubicBezTo>
                <a:cubicBezTo>
                  <a:pt x="71120" y="1795780"/>
                  <a:pt x="62230" y="1800860"/>
                  <a:pt x="52070" y="1804670"/>
                </a:cubicBezTo>
                <a:cubicBezTo>
                  <a:pt x="44450" y="1808480"/>
                  <a:pt x="38100" y="1812290"/>
                  <a:pt x="30480" y="1816100"/>
                </a:cubicBezTo>
                <a:cubicBezTo>
                  <a:pt x="30480" y="1817370"/>
                  <a:pt x="31750" y="1818640"/>
                  <a:pt x="31750" y="1819910"/>
                </a:cubicBezTo>
                <a:cubicBezTo>
                  <a:pt x="29210" y="1819910"/>
                  <a:pt x="25400" y="1818640"/>
                  <a:pt x="21590" y="1817370"/>
                </a:cubicBezTo>
                <a:cubicBezTo>
                  <a:pt x="22860" y="1824990"/>
                  <a:pt x="24130" y="1830070"/>
                  <a:pt x="25400" y="1836420"/>
                </a:cubicBezTo>
                <a:cubicBezTo>
                  <a:pt x="24130" y="1836420"/>
                  <a:pt x="24130" y="1836420"/>
                  <a:pt x="22860" y="1837690"/>
                </a:cubicBezTo>
                <a:cubicBezTo>
                  <a:pt x="21590" y="1835150"/>
                  <a:pt x="20320" y="1832610"/>
                  <a:pt x="19050" y="1831340"/>
                </a:cubicBezTo>
                <a:cubicBezTo>
                  <a:pt x="7620" y="1844040"/>
                  <a:pt x="0" y="1855470"/>
                  <a:pt x="17780" y="1863090"/>
                </a:cubicBezTo>
                <a:cubicBezTo>
                  <a:pt x="16510" y="1869440"/>
                  <a:pt x="16510" y="1874520"/>
                  <a:pt x="16510" y="1878330"/>
                </a:cubicBezTo>
                <a:lnTo>
                  <a:pt x="20320" y="1905000"/>
                </a:lnTo>
                <a:cubicBezTo>
                  <a:pt x="21590" y="1916430"/>
                  <a:pt x="19050" y="1927860"/>
                  <a:pt x="33020" y="1931671"/>
                </a:cubicBezTo>
                <a:cubicBezTo>
                  <a:pt x="29210" y="1938021"/>
                  <a:pt x="29210" y="1967231"/>
                  <a:pt x="34290" y="1968500"/>
                </a:cubicBezTo>
                <a:cubicBezTo>
                  <a:pt x="43180" y="1972310"/>
                  <a:pt x="45720" y="1983740"/>
                  <a:pt x="53340" y="1988821"/>
                </a:cubicBezTo>
                <a:cubicBezTo>
                  <a:pt x="54610" y="1990091"/>
                  <a:pt x="55880" y="1992631"/>
                  <a:pt x="55880" y="1992631"/>
                </a:cubicBezTo>
                <a:cubicBezTo>
                  <a:pt x="45720" y="2004060"/>
                  <a:pt x="60960" y="1998981"/>
                  <a:pt x="63500" y="2004060"/>
                </a:cubicBezTo>
                <a:cubicBezTo>
                  <a:pt x="60960" y="2010410"/>
                  <a:pt x="55880" y="2016760"/>
                  <a:pt x="54610" y="2024381"/>
                </a:cubicBezTo>
                <a:cubicBezTo>
                  <a:pt x="53340" y="2032001"/>
                  <a:pt x="54610" y="2038351"/>
                  <a:pt x="66040" y="2034541"/>
                </a:cubicBezTo>
                <a:cubicBezTo>
                  <a:pt x="64770" y="2045971"/>
                  <a:pt x="63500" y="2056131"/>
                  <a:pt x="62230" y="2067561"/>
                </a:cubicBezTo>
                <a:cubicBezTo>
                  <a:pt x="63500" y="2067561"/>
                  <a:pt x="64770" y="2066291"/>
                  <a:pt x="64770" y="2066291"/>
                </a:cubicBezTo>
                <a:cubicBezTo>
                  <a:pt x="68580" y="2075181"/>
                  <a:pt x="71120" y="2082801"/>
                  <a:pt x="74930" y="2090421"/>
                </a:cubicBezTo>
                <a:cubicBezTo>
                  <a:pt x="81280" y="2090421"/>
                  <a:pt x="87630" y="2091691"/>
                  <a:pt x="95250" y="2092960"/>
                </a:cubicBezTo>
                <a:lnTo>
                  <a:pt x="95250" y="2096771"/>
                </a:lnTo>
                <a:cubicBezTo>
                  <a:pt x="91440" y="2098041"/>
                  <a:pt x="87630" y="2099310"/>
                  <a:pt x="83820" y="2100581"/>
                </a:cubicBezTo>
                <a:cubicBezTo>
                  <a:pt x="85090" y="2101851"/>
                  <a:pt x="87630" y="2101851"/>
                  <a:pt x="87630" y="2101851"/>
                </a:cubicBezTo>
                <a:cubicBezTo>
                  <a:pt x="88900" y="2120901"/>
                  <a:pt x="105410" y="2118361"/>
                  <a:pt x="116840" y="2123441"/>
                </a:cubicBezTo>
                <a:cubicBezTo>
                  <a:pt x="121920" y="2125981"/>
                  <a:pt x="128270" y="2127251"/>
                  <a:pt x="132080" y="2125981"/>
                </a:cubicBezTo>
                <a:cubicBezTo>
                  <a:pt x="139700" y="2122171"/>
                  <a:pt x="144780" y="2123441"/>
                  <a:pt x="144780" y="2131060"/>
                </a:cubicBezTo>
                <a:cubicBezTo>
                  <a:pt x="144780" y="2134871"/>
                  <a:pt x="142240" y="2139950"/>
                  <a:pt x="140970" y="2142490"/>
                </a:cubicBezTo>
                <a:cubicBezTo>
                  <a:pt x="149860" y="2142490"/>
                  <a:pt x="163830" y="2146300"/>
                  <a:pt x="171450" y="2141220"/>
                </a:cubicBezTo>
                <a:cubicBezTo>
                  <a:pt x="189230" y="2129790"/>
                  <a:pt x="205740" y="2139950"/>
                  <a:pt x="222250" y="2136140"/>
                </a:cubicBezTo>
                <a:cubicBezTo>
                  <a:pt x="231140" y="2133600"/>
                  <a:pt x="238760" y="2133600"/>
                  <a:pt x="251460" y="2131060"/>
                </a:cubicBezTo>
                <a:cubicBezTo>
                  <a:pt x="257810" y="2136140"/>
                  <a:pt x="264160" y="2134871"/>
                  <a:pt x="265430" y="2128521"/>
                </a:cubicBezTo>
                <a:cubicBezTo>
                  <a:pt x="275590" y="2128521"/>
                  <a:pt x="284480" y="2128521"/>
                  <a:pt x="293370" y="2127250"/>
                </a:cubicBezTo>
                <a:cubicBezTo>
                  <a:pt x="307340" y="2124710"/>
                  <a:pt x="320040" y="2120900"/>
                  <a:pt x="334010" y="2119630"/>
                </a:cubicBezTo>
                <a:cubicBezTo>
                  <a:pt x="342900" y="2118360"/>
                  <a:pt x="353060" y="2120900"/>
                  <a:pt x="363220" y="2119630"/>
                </a:cubicBezTo>
                <a:cubicBezTo>
                  <a:pt x="368300" y="2118360"/>
                  <a:pt x="372110" y="2110740"/>
                  <a:pt x="377190" y="2106930"/>
                </a:cubicBezTo>
                <a:cubicBezTo>
                  <a:pt x="382270" y="2119630"/>
                  <a:pt x="392430" y="2120900"/>
                  <a:pt x="408940" y="2112010"/>
                </a:cubicBezTo>
                <a:cubicBezTo>
                  <a:pt x="402590" y="2106930"/>
                  <a:pt x="394970" y="2103120"/>
                  <a:pt x="388620" y="2099310"/>
                </a:cubicBezTo>
                <a:cubicBezTo>
                  <a:pt x="394970" y="2096770"/>
                  <a:pt x="400050" y="2092960"/>
                  <a:pt x="405130" y="2091690"/>
                </a:cubicBezTo>
                <a:cubicBezTo>
                  <a:pt x="410210" y="2091690"/>
                  <a:pt x="414020" y="2092960"/>
                  <a:pt x="417830" y="2092960"/>
                </a:cubicBezTo>
                <a:cubicBezTo>
                  <a:pt x="421640" y="2092960"/>
                  <a:pt x="425450" y="2092960"/>
                  <a:pt x="429260" y="2091690"/>
                </a:cubicBezTo>
                <a:cubicBezTo>
                  <a:pt x="433070" y="2090420"/>
                  <a:pt x="435610" y="2089150"/>
                  <a:pt x="438150" y="2086610"/>
                </a:cubicBezTo>
                <a:cubicBezTo>
                  <a:pt x="438150" y="2090420"/>
                  <a:pt x="439420" y="2095500"/>
                  <a:pt x="439420" y="2099310"/>
                </a:cubicBezTo>
                <a:cubicBezTo>
                  <a:pt x="439420" y="2103120"/>
                  <a:pt x="436880" y="2106930"/>
                  <a:pt x="435610" y="2110740"/>
                </a:cubicBezTo>
                <a:cubicBezTo>
                  <a:pt x="439420" y="2110740"/>
                  <a:pt x="443230" y="2110740"/>
                  <a:pt x="448310" y="2109470"/>
                </a:cubicBezTo>
                <a:cubicBezTo>
                  <a:pt x="453390" y="2117090"/>
                  <a:pt x="439420" y="2133600"/>
                  <a:pt x="458470" y="2134870"/>
                </a:cubicBezTo>
                <a:cubicBezTo>
                  <a:pt x="457200" y="2139950"/>
                  <a:pt x="455930" y="2143760"/>
                  <a:pt x="454660" y="2148840"/>
                </a:cubicBezTo>
                <a:cubicBezTo>
                  <a:pt x="462280" y="2148840"/>
                  <a:pt x="469900" y="2150110"/>
                  <a:pt x="481330" y="2151380"/>
                </a:cubicBezTo>
                <a:cubicBezTo>
                  <a:pt x="476250" y="2157730"/>
                  <a:pt x="472440" y="2162810"/>
                  <a:pt x="467360" y="2167890"/>
                </a:cubicBezTo>
                <a:cubicBezTo>
                  <a:pt x="471170" y="2166620"/>
                  <a:pt x="474980" y="2166620"/>
                  <a:pt x="482600" y="2165350"/>
                </a:cubicBezTo>
                <a:cubicBezTo>
                  <a:pt x="466090" y="2180590"/>
                  <a:pt x="483870" y="2181860"/>
                  <a:pt x="490220" y="2190750"/>
                </a:cubicBezTo>
                <a:cubicBezTo>
                  <a:pt x="494030" y="2180590"/>
                  <a:pt x="496570" y="2174240"/>
                  <a:pt x="497840" y="2169160"/>
                </a:cubicBezTo>
                <a:cubicBezTo>
                  <a:pt x="504190" y="2175510"/>
                  <a:pt x="511810" y="2183130"/>
                  <a:pt x="519430" y="2192020"/>
                </a:cubicBezTo>
                <a:cubicBezTo>
                  <a:pt x="520700" y="2192020"/>
                  <a:pt x="523240" y="2189480"/>
                  <a:pt x="524510" y="2190750"/>
                </a:cubicBezTo>
                <a:cubicBezTo>
                  <a:pt x="538480" y="2197100"/>
                  <a:pt x="544830" y="2190750"/>
                  <a:pt x="549910" y="2178050"/>
                </a:cubicBezTo>
                <a:cubicBezTo>
                  <a:pt x="551180" y="2175510"/>
                  <a:pt x="557530" y="2174240"/>
                  <a:pt x="558800" y="2172970"/>
                </a:cubicBezTo>
                <a:cubicBezTo>
                  <a:pt x="556260" y="2180590"/>
                  <a:pt x="552450" y="2188210"/>
                  <a:pt x="548640" y="2197100"/>
                </a:cubicBezTo>
                <a:cubicBezTo>
                  <a:pt x="533400" y="2199640"/>
                  <a:pt x="515620" y="2203450"/>
                  <a:pt x="497840" y="2207260"/>
                </a:cubicBezTo>
                <a:cubicBezTo>
                  <a:pt x="481330" y="2211070"/>
                  <a:pt x="464820" y="2217420"/>
                  <a:pt x="447040" y="2219960"/>
                </a:cubicBezTo>
                <a:cubicBezTo>
                  <a:pt x="422910" y="2223770"/>
                  <a:pt x="398780" y="2226310"/>
                  <a:pt x="373380" y="2230120"/>
                </a:cubicBezTo>
                <a:cubicBezTo>
                  <a:pt x="344170" y="2235200"/>
                  <a:pt x="314960" y="2240280"/>
                  <a:pt x="285750" y="2246630"/>
                </a:cubicBezTo>
                <a:cubicBezTo>
                  <a:pt x="261620" y="2251710"/>
                  <a:pt x="238760" y="2259330"/>
                  <a:pt x="214630" y="2264410"/>
                </a:cubicBezTo>
                <a:cubicBezTo>
                  <a:pt x="198120" y="2268220"/>
                  <a:pt x="181610" y="2269490"/>
                  <a:pt x="166370" y="2275840"/>
                </a:cubicBezTo>
                <a:cubicBezTo>
                  <a:pt x="151130" y="2282190"/>
                  <a:pt x="129540" y="2280920"/>
                  <a:pt x="124460" y="2302510"/>
                </a:cubicBezTo>
                <a:cubicBezTo>
                  <a:pt x="115570" y="2297430"/>
                  <a:pt x="109220" y="2299970"/>
                  <a:pt x="107950" y="2308860"/>
                </a:cubicBezTo>
                <a:cubicBezTo>
                  <a:pt x="107950" y="2311400"/>
                  <a:pt x="106680" y="2313940"/>
                  <a:pt x="104140" y="2313940"/>
                </a:cubicBezTo>
                <a:cubicBezTo>
                  <a:pt x="90170" y="2317750"/>
                  <a:pt x="93980" y="2325370"/>
                  <a:pt x="100330" y="2332990"/>
                </a:cubicBezTo>
                <a:cubicBezTo>
                  <a:pt x="107950" y="2341880"/>
                  <a:pt x="107950" y="2350770"/>
                  <a:pt x="106680" y="2360930"/>
                </a:cubicBezTo>
                <a:cubicBezTo>
                  <a:pt x="104140" y="2374900"/>
                  <a:pt x="101600" y="2390140"/>
                  <a:pt x="99060" y="2404110"/>
                </a:cubicBezTo>
                <a:cubicBezTo>
                  <a:pt x="99060" y="2407920"/>
                  <a:pt x="102870" y="2411730"/>
                  <a:pt x="105410" y="2415540"/>
                </a:cubicBezTo>
                <a:lnTo>
                  <a:pt x="109220" y="2423160"/>
                </a:lnTo>
                <a:lnTo>
                  <a:pt x="109220" y="2444750"/>
                </a:lnTo>
                <a:cubicBezTo>
                  <a:pt x="114300" y="2444750"/>
                  <a:pt x="120650" y="2443480"/>
                  <a:pt x="127000" y="2443480"/>
                </a:cubicBezTo>
                <a:cubicBezTo>
                  <a:pt x="127000" y="2443480"/>
                  <a:pt x="127000" y="2444750"/>
                  <a:pt x="128270" y="2444750"/>
                </a:cubicBezTo>
                <a:cubicBezTo>
                  <a:pt x="124460" y="2446020"/>
                  <a:pt x="121920" y="2447290"/>
                  <a:pt x="118110" y="2449830"/>
                </a:cubicBezTo>
                <a:cubicBezTo>
                  <a:pt x="125730" y="2458720"/>
                  <a:pt x="111760" y="2481580"/>
                  <a:pt x="142240" y="2476500"/>
                </a:cubicBezTo>
                <a:cubicBezTo>
                  <a:pt x="133350" y="2484120"/>
                  <a:pt x="128270" y="2489200"/>
                  <a:pt x="124460" y="2491740"/>
                </a:cubicBezTo>
                <a:cubicBezTo>
                  <a:pt x="127000" y="2498090"/>
                  <a:pt x="129540" y="2501900"/>
                  <a:pt x="130810" y="2505710"/>
                </a:cubicBezTo>
                <a:cubicBezTo>
                  <a:pt x="125730" y="2509520"/>
                  <a:pt x="121920" y="2513330"/>
                  <a:pt x="118110" y="2515870"/>
                </a:cubicBezTo>
                <a:cubicBezTo>
                  <a:pt x="123190" y="2520950"/>
                  <a:pt x="128270" y="2524760"/>
                  <a:pt x="130810" y="2528570"/>
                </a:cubicBezTo>
                <a:cubicBezTo>
                  <a:pt x="135890" y="2523490"/>
                  <a:pt x="140970" y="2518410"/>
                  <a:pt x="146050" y="2518410"/>
                </a:cubicBezTo>
                <a:cubicBezTo>
                  <a:pt x="151130" y="2518410"/>
                  <a:pt x="157480" y="2527300"/>
                  <a:pt x="163830" y="2532380"/>
                </a:cubicBezTo>
                <a:cubicBezTo>
                  <a:pt x="163830" y="2533650"/>
                  <a:pt x="160020" y="2534920"/>
                  <a:pt x="158750" y="2534920"/>
                </a:cubicBezTo>
                <a:cubicBezTo>
                  <a:pt x="149860" y="2524760"/>
                  <a:pt x="140970" y="2523490"/>
                  <a:pt x="132080" y="2534920"/>
                </a:cubicBezTo>
                <a:cubicBezTo>
                  <a:pt x="132080" y="2534920"/>
                  <a:pt x="130810" y="2534920"/>
                  <a:pt x="130810" y="2533650"/>
                </a:cubicBezTo>
                <a:cubicBezTo>
                  <a:pt x="130810" y="2532380"/>
                  <a:pt x="130810" y="2532380"/>
                  <a:pt x="129540" y="2531110"/>
                </a:cubicBezTo>
                <a:cubicBezTo>
                  <a:pt x="124460" y="2536190"/>
                  <a:pt x="125730" y="2540000"/>
                  <a:pt x="132080" y="2543810"/>
                </a:cubicBezTo>
                <a:cubicBezTo>
                  <a:pt x="140970" y="2548890"/>
                  <a:pt x="139700" y="2552700"/>
                  <a:pt x="134620" y="2559050"/>
                </a:cubicBezTo>
                <a:cubicBezTo>
                  <a:pt x="137160" y="2560320"/>
                  <a:pt x="140970" y="2562860"/>
                  <a:pt x="140970" y="2564130"/>
                </a:cubicBezTo>
                <a:cubicBezTo>
                  <a:pt x="140970" y="2570480"/>
                  <a:pt x="153670" y="2574290"/>
                  <a:pt x="143510" y="2581910"/>
                </a:cubicBezTo>
                <a:cubicBezTo>
                  <a:pt x="148590" y="2588260"/>
                  <a:pt x="151130" y="2594610"/>
                  <a:pt x="162560" y="2597150"/>
                </a:cubicBezTo>
                <a:cubicBezTo>
                  <a:pt x="172720" y="2599690"/>
                  <a:pt x="175260" y="2594610"/>
                  <a:pt x="181610" y="2593340"/>
                </a:cubicBezTo>
                <a:cubicBezTo>
                  <a:pt x="187960" y="2592070"/>
                  <a:pt x="195580" y="2595880"/>
                  <a:pt x="201930" y="2597150"/>
                </a:cubicBezTo>
                <a:cubicBezTo>
                  <a:pt x="204470" y="2597150"/>
                  <a:pt x="207010" y="2593340"/>
                  <a:pt x="207010" y="2592070"/>
                </a:cubicBezTo>
                <a:cubicBezTo>
                  <a:pt x="215900" y="2593340"/>
                  <a:pt x="224790" y="2595880"/>
                  <a:pt x="232410" y="2594610"/>
                </a:cubicBezTo>
                <a:cubicBezTo>
                  <a:pt x="243840" y="2593340"/>
                  <a:pt x="250190" y="2597150"/>
                  <a:pt x="251460" y="2607310"/>
                </a:cubicBezTo>
                <a:cubicBezTo>
                  <a:pt x="252730" y="2618740"/>
                  <a:pt x="259080" y="2620010"/>
                  <a:pt x="267970" y="2618740"/>
                </a:cubicBezTo>
                <a:cubicBezTo>
                  <a:pt x="275590" y="2617470"/>
                  <a:pt x="281940" y="2614930"/>
                  <a:pt x="289560" y="2613660"/>
                </a:cubicBezTo>
                <a:cubicBezTo>
                  <a:pt x="285750" y="2609850"/>
                  <a:pt x="280670" y="2606040"/>
                  <a:pt x="274320" y="2600960"/>
                </a:cubicBezTo>
                <a:cubicBezTo>
                  <a:pt x="280670" y="2599690"/>
                  <a:pt x="287020" y="2597150"/>
                  <a:pt x="292100" y="2597150"/>
                </a:cubicBezTo>
                <a:cubicBezTo>
                  <a:pt x="302260" y="2595880"/>
                  <a:pt x="311150" y="2594610"/>
                  <a:pt x="321310" y="2594610"/>
                </a:cubicBezTo>
                <a:cubicBezTo>
                  <a:pt x="325120" y="2594610"/>
                  <a:pt x="328930" y="2597150"/>
                  <a:pt x="332740" y="2600960"/>
                </a:cubicBezTo>
                <a:cubicBezTo>
                  <a:pt x="316230" y="2600960"/>
                  <a:pt x="300990" y="2600960"/>
                  <a:pt x="289560" y="2613660"/>
                </a:cubicBezTo>
                <a:cubicBezTo>
                  <a:pt x="293370" y="2614930"/>
                  <a:pt x="298450" y="2616200"/>
                  <a:pt x="302260" y="2616200"/>
                </a:cubicBezTo>
                <a:cubicBezTo>
                  <a:pt x="323850" y="2614930"/>
                  <a:pt x="346710" y="2613660"/>
                  <a:pt x="368300" y="2612390"/>
                </a:cubicBezTo>
                <a:cubicBezTo>
                  <a:pt x="389890" y="2611120"/>
                  <a:pt x="410210" y="2608580"/>
                  <a:pt x="433070" y="2607310"/>
                </a:cubicBezTo>
                <a:cubicBezTo>
                  <a:pt x="439420" y="2633980"/>
                  <a:pt x="445770" y="2659380"/>
                  <a:pt x="450850" y="2684780"/>
                </a:cubicBezTo>
                <a:cubicBezTo>
                  <a:pt x="448310" y="2686050"/>
                  <a:pt x="445770" y="2687320"/>
                  <a:pt x="443230" y="2687320"/>
                </a:cubicBezTo>
                <a:cubicBezTo>
                  <a:pt x="447040" y="2692400"/>
                  <a:pt x="452120" y="2697480"/>
                  <a:pt x="453390" y="2702560"/>
                </a:cubicBezTo>
                <a:cubicBezTo>
                  <a:pt x="454660" y="2710180"/>
                  <a:pt x="453390" y="2717800"/>
                  <a:pt x="453390" y="2722880"/>
                </a:cubicBezTo>
                <a:cubicBezTo>
                  <a:pt x="462280" y="2725420"/>
                  <a:pt x="467360" y="2726690"/>
                  <a:pt x="473710" y="2727960"/>
                </a:cubicBezTo>
                <a:cubicBezTo>
                  <a:pt x="472440" y="2727960"/>
                  <a:pt x="471170" y="2729230"/>
                  <a:pt x="468630" y="2729230"/>
                </a:cubicBezTo>
                <a:cubicBezTo>
                  <a:pt x="469900" y="2738120"/>
                  <a:pt x="472440" y="2748280"/>
                  <a:pt x="473710" y="2760980"/>
                </a:cubicBezTo>
                <a:lnTo>
                  <a:pt x="494030" y="2760980"/>
                </a:lnTo>
                <a:cubicBezTo>
                  <a:pt x="497840" y="2760980"/>
                  <a:pt x="501650" y="2763520"/>
                  <a:pt x="502920" y="2764790"/>
                </a:cubicBezTo>
                <a:cubicBezTo>
                  <a:pt x="508000" y="2780030"/>
                  <a:pt x="519430" y="2785110"/>
                  <a:pt x="534670" y="2781300"/>
                </a:cubicBezTo>
                <a:cubicBezTo>
                  <a:pt x="541020" y="2780030"/>
                  <a:pt x="548640" y="2780030"/>
                  <a:pt x="554990" y="2780030"/>
                </a:cubicBezTo>
                <a:lnTo>
                  <a:pt x="570230" y="2780030"/>
                </a:lnTo>
                <a:cubicBezTo>
                  <a:pt x="575310" y="2780030"/>
                  <a:pt x="580390" y="2778760"/>
                  <a:pt x="585470" y="2777490"/>
                </a:cubicBezTo>
                <a:cubicBezTo>
                  <a:pt x="586740" y="2773680"/>
                  <a:pt x="586740" y="2769870"/>
                  <a:pt x="588010" y="2764790"/>
                </a:cubicBezTo>
                <a:cubicBezTo>
                  <a:pt x="591820" y="2764790"/>
                  <a:pt x="594360" y="2763520"/>
                  <a:pt x="598170" y="2763520"/>
                </a:cubicBezTo>
                <a:cubicBezTo>
                  <a:pt x="622300" y="2760980"/>
                  <a:pt x="647700" y="2757170"/>
                  <a:pt x="673100" y="2754630"/>
                </a:cubicBezTo>
                <a:cubicBezTo>
                  <a:pt x="673100" y="2754630"/>
                  <a:pt x="674370" y="2757170"/>
                  <a:pt x="675640" y="2760980"/>
                </a:cubicBezTo>
                <a:cubicBezTo>
                  <a:pt x="671830" y="2762250"/>
                  <a:pt x="669290" y="2763520"/>
                  <a:pt x="666750" y="2764790"/>
                </a:cubicBezTo>
                <a:cubicBezTo>
                  <a:pt x="676910" y="2774950"/>
                  <a:pt x="690880" y="2776220"/>
                  <a:pt x="699770" y="2768600"/>
                </a:cubicBezTo>
                <a:cubicBezTo>
                  <a:pt x="694690" y="2764790"/>
                  <a:pt x="690880" y="2762250"/>
                  <a:pt x="684530" y="2758440"/>
                </a:cubicBezTo>
                <a:lnTo>
                  <a:pt x="688340" y="2754630"/>
                </a:lnTo>
                <a:lnTo>
                  <a:pt x="698500" y="2754630"/>
                </a:lnTo>
                <a:lnTo>
                  <a:pt x="698500" y="2753360"/>
                </a:lnTo>
                <a:cubicBezTo>
                  <a:pt x="703580" y="2754630"/>
                  <a:pt x="707390" y="2757170"/>
                  <a:pt x="712470" y="2753360"/>
                </a:cubicBezTo>
                <a:lnTo>
                  <a:pt x="717550" y="2753360"/>
                </a:lnTo>
                <a:lnTo>
                  <a:pt x="762000" y="2755900"/>
                </a:lnTo>
                <a:cubicBezTo>
                  <a:pt x="767080" y="2755900"/>
                  <a:pt x="769620" y="2754630"/>
                  <a:pt x="772160" y="2752090"/>
                </a:cubicBezTo>
                <a:cubicBezTo>
                  <a:pt x="778510" y="2762250"/>
                  <a:pt x="783590" y="2771140"/>
                  <a:pt x="789940" y="2782570"/>
                </a:cubicBezTo>
                <a:cubicBezTo>
                  <a:pt x="788670" y="2782570"/>
                  <a:pt x="786130" y="2783840"/>
                  <a:pt x="783590" y="2783840"/>
                </a:cubicBezTo>
                <a:cubicBezTo>
                  <a:pt x="800100" y="2810510"/>
                  <a:pt x="810260" y="2838450"/>
                  <a:pt x="795020" y="2868930"/>
                </a:cubicBezTo>
                <a:cubicBezTo>
                  <a:pt x="796290" y="2879090"/>
                  <a:pt x="798830" y="2889250"/>
                  <a:pt x="800100" y="2901950"/>
                </a:cubicBezTo>
                <a:lnTo>
                  <a:pt x="812800" y="2901950"/>
                </a:lnTo>
                <a:cubicBezTo>
                  <a:pt x="810260" y="2908300"/>
                  <a:pt x="807720" y="2912110"/>
                  <a:pt x="806450" y="2915920"/>
                </a:cubicBezTo>
                <a:cubicBezTo>
                  <a:pt x="806450" y="2922270"/>
                  <a:pt x="820420" y="2924810"/>
                  <a:pt x="810260" y="2933700"/>
                </a:cubicBezTo>
                <a:lnTo>
                  <a:pt x="812800" y="2938780"/>
                </a:lnTo>
                <a:cubicBezTo>
                  <a:pt x="825500" y="2955290"/>
                  <a:pt x="839470" y="2970530"/>
                  <a:pt x="853440" y="2989580"/>
                </a:cubicBezTo>
                <a:cubicBezTo>
                  <a:pt x="843280" y="2994660"/>
                  <a:pt x="834390" y="2999740"/>
                  <a:pt x="822960" y="3004820"/>
                </a:cubicBezTo>
                <a:cubicBezTo>
                  <a:pt x="834390" y="3006090"/>
                  <a:pt x="835660" y="3012440"/>
                  <a:pt x="831850" y="3021330"/>
                </a:cubicBezTo>
                <a:cubicBezTo>
                  <a:pt x="830580" y="3023870"/>
                  <a:pt x="833120" y="3030220"/>
                  <a:pt x="834390" y="3031490"/>
                </a:cubicBezTo>
                <a:cubicBezTo>
                  <a:pt x="848360" y="3035300"/>
                  <a:pt x="861060" y="3049270"/>
                  <a:pt x="877570" y="3044190"/>
                </a:cubicBezTo>
                <a:cubicBezTo>
                  <a:pt x="877570" y="3046730"/>
                  <a:pt x="876300" y="3050540"/>
                  <a:pt x="875030" y="3051810"/>
                </a:cubicBezTo>
                <a:cubicBezTo>
                  <a:pt x="864870" y="3056890"/>
                  <a:pt x="854710" y="3060700"/>
                  <a:pt x="844550" y="3065780"/>
                </a:cubicBezTo>
                <a:lnTo>
                  <a:pt x="859790" y="3073400"/>
                </a:lnTo>
                <a:cubicBezTo>
                  <a:pt x="862330" y="3069590"/>
                  <a:pt x="863600" y="3065780"/>
                  <a:pt x="866140" y="3061970"/>
                </a:cubicBezTo>
                <a:cubicBezTo>
                  <a:pt x="873760" y="3065780"/>
                  <a:pt x="880110" y="3068320"/>
                  <a:pt x="887730" y="3072130"/>
                </a:cubicBezTo>
                <a:cubicBezTo>
                  <a:pt x="883919" y="3074670"/>
                  <a:pt x="881380" y="3075940"/>
                  <a:pt x="878840" y="3077210"/>
                </a:cubicBezTo>
                <a:cubicBezTo>
                  <a:pt x="881380" y="3078480"/>
                  <a:pt x="883920" y="3081020"/>
                  <a:pt x="887730" y="3082290"/>
                </a:cubicBezTo>
                <a:cubicBezTo>
                  <a:pt x="891539" y="3083560"/>
                  <a:pt x="895349" y="3082290"/>
                  <a:pt x="897890" y="3083560"/>
                </a:cubicBezTo>
                <a:cubicBezTo>
                  <a:pt x="904240" y="3077210"/>
                  <a:pt x="909320" y="3069590"/>
                  <a:pt x="915670" y="3065780"/>
                </a:cubicBezTo>
                <a:cubicBezTo>
                  <a:pt x="923290" y="3061970"/>
                  <a:pt x="1130300" y="3040380"/>
                  <a:pt x="1137920" y="3039110"/>
                </a:cubicBezTo>
                <a:cubicBezTo>
                  <a:pt x="1148080" y="3037840"/>
                  <a:pt x="1159510" y="3039110"/>
                  <a:pt x="1169670" y="3040380"/>
                </a:cubicBezTo>
                <a:lnTo>
                  <a:pt x="1143000" y="3051810"/>
                </a:lnTo>
                <a:lnTo>
                  <a:pt x="1146810" y="3059430"/>
                </a:lnTo>
                <a:cubicBezTo>
                  <a:pt x="1159510" y="3058160"/>
                  <a:pt x="1169670" y="3058160"/>
                  <a:pt x="1179830" y="3055620"/>
                </a:cubicBezTo>
                <a:cubicBezTo>
                  <a:pt x="1186180" y="3054350"/>
                  <a:pt x="1196340" y="3055620"/>
                  <a:pt x="1197610" y="3045460"/>
                </a:cubicBezTo>
                <a:cubicBezTo>
                  <a:pt x="1206500" y="3051810"/>
                  <a:pt x="1215390" y="3053080"/>
                  <a:pt x="1226820" y="3048000"/>
                </a:cubicBezTo>
                <a:cubicBezTo>
                  <a:pt x="1233170" y="3045460"/>
                  <a:pt x="1240790" y="3045460"/>
                  <a:pt x="1247140" y="3044190"/>
                </a:cubicBezTo>
                <a:cubicBezTo>
                  <a:pt x="1262380" y="3042920"/>
                  <a:pt x="1277620" y="3041650"/>
                  <a:pt x="1292860" y="3039110"/>
                </a:cubicBezTo>
                <a:lnTo>
                  <a:pt x="1308100" y="3039110"/>
                </a:lnTo>
                <a:cubicBezTo>
                  <a:pt x="1309370" y="3036570"/>
                  <a:pt x="1309370" y="3032760"/>
                  <a:pt x="1309370" y="3032760"/>
                </a:cubicBezTo>
                <a:cubicBezTo>
                  <a:pt x="1323340" y="3032760"/>
                  <a:pt x="1334770" y="3034030"/>
                  <a:pt x="1347470" y="3034030"/>
                </a:cubicBezTo>
                <a:cubicBezTo>
                  <a:pt x="1361440" y="3034030"/>
                  <a:pt x="1367790" y="3025140"/>
                  <a:pt x="1362710" y="3011170"/>
                </a:cubicBezTo>
                <a:cubicBezTo>
                  <a:pt x="1366520" y="3011170"/>
                  <a:pt x="1371599" y="3012440"/>
                  <a:pt x="1374140" y="3012440"/>
                </a:cubicBezTo>
                <a:cubicBezTo>
                  <a:pt x="1375410" y="3017520"/>
                  <a:pt x="1374140" y="3023870"/>
                  <a:pt x="1376680" y="3025140"/>
                </a:cubicBezTo>
                <a:cubicBezTo>
                  <a:pt x="1380490" y="3027680"/>
                  <a:pt x="1386840" y="3027680"/>
                  <a:pt x="1391919" y="3026410"/>
                </a:cubicBezTo>
                <a:cubicBezTo>
                  <a:pt x="1398269" y="3025140"/>
                  <a:pt x="1405889" y="3018790"/>
                  <a:pt x="1408430" y="3021330"/>
                </a:cubicBezTo>
                <a:cubicBezTo>
                  <a:pt x="1421130" y="3031490"/>
                  <a:pt x="1430019" y="3022600"/>
                  <a:pt x="1436369" y="3017520"/>
                </a:cubicBezTo>
                <a:cubicBezTo>
                  <a:pt x="1441449" y="3018790"/>
                  <a:pt x="1443989" y="3022600"/>
                  <a:pt x="1446530" y="3021330"/>
                </a:cubicBezTo>
                <a:cubicBezTo>
                  <a:pt x="1452880" y="3020060"/>
                  <a:pt x="1460499" y="3018790"/>
                  <a:pt x="1466849" y="3017520"/>
                </a:cubicBezTo>
                <a:cubicBezTo>
                  <a:pt x="1480819" y="3013710"/>
                  <a:pt x="1496060" y="3011170"/>
                  <a:pt x="1510030" y="3011170"/>
                </a:cubicBezTo>
                <a:cubicBezTo>
                  <a:pt x="1529080" y="3009900"/>
                  <a:pt x="1546860" y="3004820"/>
                  <a:pt x="1565910" y="3003550"/>
                </a:cubicBezTo>
                <a:cubicBezTo>
                  <a:pt x="1574799" y="3002280"/>
                  <a:pt x="1583690" y="3004820"/>
                  <a:pt x="1592580" y="3006090"/>
                </a:cubicBezTo>
                <a:cubicBezTo>
                  <a:pt x="1595119" y="3006090"/>
                  <a:pt x="1598930" y="3006090"/>
                  <a:pt x="1598930" y="3004820"/>
                </a:cubicBezTo>
                <a:cubicBezTo>
                  <a:pt x="1598930" y="2992120"/>
                  <a:pt x="1619249" y="2998470"/>
                  <a:pt x="1616710" y="2984500"/>
                </a:cubicBezTo>
                <a:cubicBezTo>
                  <a:pt x="1619249" y="2985770"/>
                  <a:pt x="1621790" y="2985770"/>
                  <a:pt x="1623060" y="2988310"/>
                </a:cubicBezTo>
                <a:cubicBezTo>
                  <a:pt x="1626870" y="2992120"/>
                  <a:pt x="1629410" y="2995930"/>
                  <a:pt x="1633220" y="2999740"/>
                </a:cubicBezTo>
                <a:cubicBezTo>
                  <a:pt x="1633220" y="2994660"/>
                  <a:pt x="1633220" y="2990850"/>
                  <a:pt x="1631950" y="2985770"/>
                </a:cubicBezTo>
                <a:cubicBezTo>
                  <a:pt x="1644650" y="2992120"/>
                  <a:pt x="1657350" y="2998470"/>
                  <a:pt x="1666240" y="3003550"/>
                </a:cubicBezTo>
                <a:cubicBezTo>
                  <a:pt x="1675130" y="2997200"/>
                  <a:pt x="1682750" y="2994660"/>
                  <a:pt x="1687830" y="2988310"/>
                </a:cubicBezTo>
                <a:cubicBezTo>
                  <a:pt x="1692909" y="2980690"/>
                  <a:pt x="1691640" y="2979420"/>
                  <a:pt x="1700530" y="2985770"/>
                </a:cubicBezTo>
                <a:cubicBezTo>
                  <a:pt x="1699259" y="2987040"/>
                  <a:pt x="1696719" y="2988310"/>
                  <a:pt x="1694180" y="2990850"/>
                </a:cubicBezTo>
                <a:cubicBezTo>
                  <a:pt x="1709419" y="2987040"/>
                  <a:pt x="1723390" y="2979420"/>
                  <a:pt x="1738630" y="2980690"/>
                </a:cubicBezTo>
                <a:cubicBezTo>
                  <a:pt x="1753869" y="2980690"/>
                  <a:pt x="1769109" y="2983230"/>
                  <a:pt x="1783080" y="2974340"/>
                </a:cubicBezTo>
                <a:cubicBezTo>
                  <a:pt x="1784350" y="2978150"/>
                  <a:pt x="1784350" y="2981960"/>
                  <a:pt x="1786890" y="2983230"/>
                </a:cubicBezTo>
                <a:cubicBezTo>
                  <a:pt x="1790700" y="2985770"/>
                  <a:pt x="1797050" y="2987040"/>
                  <a:pt x="1798319" y="2985770"/>
                </a:cubicBezTo>
                <a:cubicBezTo>
                  <a:pt x="1805940" y="2974340"/>
                  <a:pt x="1818640" y="2975610"/>
                  <a:pt x="1826259" y="2981960"/>
                </a:cubicBezTo>
                <a:cubicBezTo>
                  <a:pt x="1836419" y="2989580"/>
                  <a:pt x="1842769" y="2983230"/>
                  <a:pt x="1851659" y="2981960"/>
                </a:cubicBezTo>
                <a:cubicBezTo>
                  <a:pt x="1844039" y="2978150"/>
                  <a:pt x="1837689" y="2974340"/>
                  <a:pt x="1831339" y="2971800"/>
                </a:cubicBezTo>
                <a:cubicBezTo>
                  <a:pt x="1832609" y="2970530"/>
                  <a:pt x="1832609" y="2969260"/>
                  <a:pt x="1833879" y="2967990"/>
                </a:cubicBezTo>
                <a:cubicBezTo>
                  <a:pt x="1837689" y="2969260"/>
                  <a:pt x="1842769" y="2970530"/>
                  <a:pt x="1846579" y="2973070"/>
                </a:cubicBezTo>
                <a:cubicBezTo>
                  <a:pt x="1847849" y="2967990"/>
                  <a:pt x="1850389" y="2964180"/>
                  <a:pt x="1851659" y="2960370"/>
                </a:cubicBezTo>
                <a:cubicBezTo>
                  <a:pt x="1864359" y="2966720"/>
                  <a:pt x="1875789" y="2971799"/>
                  <a:pt x="1889759" y="2962909"/>
                </a:cubicBezTo>
                <a:cubicBezTo>
                  <a:pt x="1892299" y="2961639"/>
                  <a:pt x="1902459" y="2954020"/>
                  <a:pt x="1899919" y="2966720"/>
                </a:cubicBezTo>
                <a:cubicBezTo>
                  <a:pt x="1893569" y="2970530"/>
                  <a:pt x="1887219" y="2974340"/>
                  <a:pt x="1880869" y="2976880"/>
                </a:cubicBezTo>
                <a:cubicBezTo>
                  <a:pt x="1880869" y="2978150"/>
                  <a:pt x="1882139" y="2978150"/>
                  <a:pt x="1882139" y="2979420"/>
                </a:cubicBezTo>
                <a:cubicBezTo>
                  <a:pt x="1889759" y="2978149"/>
                  <a:pt x="1898649" y="2976880"/>
                  <a:pt x="1907539" y="2975609"/>
                </a:cubicBezTo>
                <a:cubicBezTo>
                  <a:pt x="1904999" y="2971799"/>
                  <a:pt x="1903729" y="2969259"/>
                  <a:pt x="1902459" y="2966720"/>
                </a:cubicBezTo>
                <a:cubicBezTo>
                  <a:pt x="1911349" y="2967990"/>
                  <a:pt x="1921509" y="2969259"/>
                  <a:pt x="1930399" y="2967990"/>
                </a:cubicBezTo>
                <a:cubicBezTo>
                  <a:pt x="1949449" y="2966720"/>
                  <a:pt x="1963419" y="2947670"/>
                  <a:pt x="1986279" y="2955290"/>
                </a:cubicBezTo>
                <a:cubicBezTo>
                  <a:pt x="1993899" y="2957830"/>
                  <a:pt x="2011679" y="2955290"/>
                  <a:pt x="2012949" y="2938780"/>
                </a:cubicBezTo>
                <a:cubicBezTo>
                  <a:pt x="2012949" y="2942590"/>
                  <a:pt x="2012949" y="2947670"/>
                  <a:pt x="2014219" y="2950209"/>
                </a:cubicBezTo>
                <a:cubicBezTo>
                  <a:pt x="2026919" y="2946399"/>
                  <a:pt x="2038349" y="2942589"/>
                  <a:pt x="2051049" y="2938780"/>
                </a:cubicBezTo>
                <a:cubicBezTo>
                  <a:pt x="2051049" y="2940050"/>
                  <a:pt x="2048509" y="2943859"/>
                  <a:pt x="2049779" y="2946400"/>
                </a:cubicBezTo>
                <a:cubicBezTo>
                  <a:pt x="2049779" y="2950210"/>
                  <a:pt x="2052319" y="2954020"/>
                  <a:pt x="2054859" y="2956560"/>
                </a:cubicBezTo>
                <a:cubicBezTo>
                  <a:pt x="2056129" y="2957830"/>
                  <a:pt x="2062479" y="2956560"/>
                  <a:pt x="2062479" y="2955290"/>
                </a:cubicBezTo>
                <a:cubicBezTo>
                  <a:pt x="2065019" y="2943860"/>
                  <a:pt x="2073909" y="2945130"/>
                  <a:pt x="2082799" y="2945130"/>
                </a:cubicBezTo>
                <a:cubicBezTo>
                  <a:pt x="2090419" y="2945130"/>
                  <a:pt x="2099309" y="2943859"/>
                  <a:pt x="2108199" y="2942590"/>
                </a:cubicBezTo>
                <a:cubicBezTo>
                  <a:pt x="2112009" y="2936240"/>
                  <a:pt x="2114549" y="2926080"/>
                  <a:pt x="2127249" y="2938780"/>
                </a:cubicBezTo>
                <a:cubicBezTo>
                  <a:pt x="2132329" y="2943859"/>
                  <a:pt x="2145029" y="2942590"/>
                  <a:pt x="2146299" y="2932430"/>
                </a:cubicBezTo>
                <a:lnTo>
                  <a:pt x="2199639" y="2932430"/>
                </a:lnTo>
                <a:lnTo>
                  <a:pt x="2199639" y="2934970"/>
                </a:lnTo>
                <a:cubicBezTo>
                  <a:pt x="2205989" y="2933699"/>
                  <a:pt x="2212339" y="2931159"/>
                  <a:pt x="2217419" y="2929890"/>
                </a:cubicBezTo>
                <a:cubicBezTo>
                  <a:pt x="2221229" y="2936240"/>
                  <a:pt x="2225039" y="2942590"/>
                  <a:pt x="2230119" y="2950210"/>
                </a:cubicBezTo>
                <a:cubicBezTo>
                  <a:pt x="2239009" y="2926080"/>
                  <a:pt x="2249169" y="2921000"/>
                  <a:pt x="2266949" y="2929890"/>
                </a:cubicBezTo>
                <a:cubicBezTo>
                  <a:pt x="2269489" y="2931160"/>
                  <a:pt x="2269489" y="2937510"/>
                  <a:pt x="2270759" y="2942590"/>
                </a:cubicBezTo>
                <a:cubicBezTo>
                  <a:pt x="2272029" y="2941320"/>
                  <a:pt x="2279649" y="2938780"/>
                  <a:pt x="2279649" y="2937510"/>
                </a:cubicBezTo>
                <a:cubicBezTo>
                  <a:pt x="2278379" y="2927350"/>
                  <a:pt x="2292349" y="2934970"/>
                  <a:pt x="2291079" y="2927350"/>
                </a:cubicBezTo>
                <a:cubicBezTo>
                  <a:pt x="2302509" y="2932430"/>
                  <a:pt x="2305049" y="2924810"/>
                  <a:pt x="2307589" y="2919730"/>
                </a:cubicBezTo>
                <a:cubicBezTo>
                  <a:pt x="2302509" y="2915920"/>
                  <a:pt x="2299969" y="2913380"/>
                  <a:pt x="2296159" y="2909570"/>
                </a:cubicBezTo>
                <a:cubicBezTo>
                  <a:pt x="2297429" y="2908299"/>
                  <a:pt x="2297429" y="2907030"/>
                  <a:pt x="2298699" y="2905759"/>
                </a:cubicBezTo>
                <a:cubicBezTo>
                  <a:pt x="2308859" y="2912109"/>
                  <a:pt x="2319019" y="2918459"/>
                  <a:pt x="2325369" y="2922270"/>
                </a:cubicBezTo>
                <a:cubicBezTo>
                  <a:pt x="2335529" y="2920999"/>
                  <a:pt x="2344419" y="2920999"/>
                  <a:pt x="2353309" y="2919730"/>
                </a:cubicBezTo>
                <a:cubicBezTo>
                  <a:pt x="2362199" y="2918460"/>
                  <a:pt x="2371089" y="2914650"/>
                  <a:pt x="2381249" y="2912109"/>
                </a:cubicBezTo>
                <a:cubicBezTo>
                  <a:pt x="2382519" y="2914649"/>
                  <a:pt x="2383789" y="2915920"/>
                  <a:pt x="2385059" y="2918459"/>
                </a:cubicBezTo>
                <a:cubicBezTo>
                  <a:pt x="2388869" y="2913380"/>
                  <a:pt x="2391409" y="2908299"/>
                  <a:pt x="2396489" y="2899409"/>
                </a:cubicBezTo>
                <a:lnTo>
                  <a:pt x="2396489" y="2919730"/>
                </a:lnTo>
                <a:cubicBezTo>
                  <a:pt x="2407919" y="2912109"/>
                  <a:pt x="2416809" y="2905759"/>
                  <a:pt x="2424429" y="2899409"/>
                </a:cubicBezTo>
                <a:cubicBezTo>
                  <a:pt x="2429509" y="2908299"/>
                  <a:pt x="2433319" y="2917189"/>
                  <a:pt x="2437129" y="2924809"/>
                </a:cubicBezTo>
                <a:cubicBezTo>
                  <a:pt x="2438399" y="2924809"/>
                  <a:pt x="2438399" y="2923539"/>
                  <a:pt x="2439669" y="2923539"/>
                </a:cubicBezTo>
                <a:cubicBezTo>
                  <a:pt x="2438399" y="2918459"/>
                  <a:pt x="2437129" y="2913379"/>
                  <a:pt x="2434589" y="2907029"/>
                </a:cubicBezTo>
                <a:lnTo>
                  <a:pt x="2499359" y="2907029"/>
                </a:lnTo>
                <a:cubicBezTo>
                  <a:pt x="2505709" y="2895599"/>
                  <a:pt x="2519679" y="2894329"/>
                  <a:pt x="2531109" y="2905759"/>
                </a:cubicBezTo>
                <a:cubicBezTo>
                  <a:pt x="2547619" y="2922269"/>
                  <a:pt x="2550159" y="2922269"/>
                  <a:pt x="2560319" y="2898139"/>
                </a:cubicBezTo>
                <a:cubicBezTo>
                  <a:pt x="2565399" y="2900679"/>
                  <a:pt x="2570479" y="2903219"/>
                  <a:pt x="2576829" y="2907029"/>
                </a:cubicBezTo>
                <a:cubicBezTo>
                  <a:pt x="2584449" y="2890519"/>
                  <a:pt x="2597149" y="2890519"/>
                  <a:pt x="2612389" y="2895599"/>
                </a:cubicBezTo>
                <a:cubicBezTo>
                  <a:pt x="2620009" y="2898139"/>
                  <a:pt x="2628899" y="2893059"/>
                  <a:pt x="2637789" y="2890519"/>
                </a:cubicBezTo>
                <a:lnTo>
                  <a:pt x="2644139" y="2896869"/>
                </a:lnTo>
                <a:cubicBezTo>
                  <a:pt x="2651759" y="2894329"/>
                  <a:pt x="2658109" y="2893059"/>
                  <a:pt x="2664459" y="2890519"/>
                </a:cubicBezTo>
                <a:cubicBezTo>
                  <a:pt x="2665730" y="2894329"/>
                  <a:pt x="2665730" y="2896869"/>
                  <a:pt x="2666999" y="2903219"/>
                </a:cubicBezTo>
                <a:cubicBezTo>
                  <a:pt x="2672079" y="2898139"/>
                  <a:pt x="2675889" y="2893059"/>
                  <a:pt x="2682239" y="2886709"/>
                </a:cubicBezTo>
                <a:cubicBezTo>
                  <a:pt x="2687319" y="2893059"/>
                  <a:pt x="2691129" y="2899409"/>
                  <a:pt x="2696209" y="2905759"/>
                </a:cubicBezTo>
                <a:cubicBezTo>
                  <a:pt x="2705099" y="2905759"/>
                  <a:pt x="2719069" y="2913379"/>
                  <a:pt x="2721609" y="2893059"/>
                </a:cubicBezTo>
                <a:cubicBezTo>
                  <a:pt x="2721609" y="2890519"/>
                  <a:pt x="2729230" y="2886709"/>
                  <a:pt x="2733039" y="2885439"/>
                </a:cubicBezTo>
                <a:cubicBezTo>
                  <a:pt x="2740659" y="2884169"/>
                  <a:pt x="2748279" y="2882899"/>
                  <a:pt x="2755899" y="2882899"/>
                </a:cubicBezTo>
                <a:cubicBezTo>
                  <a:pt x="2753359" y="2877819"/>
                  <a:pt x="2750819" y="2874009"/>
                  <a:pt x="2747009" y="2867659"/>
                </a:cubicBezTo>
                <a:cubicBezTo>
                  <a:pt x="2757169" y="2870199"/>
                  <a:pt x="2764789" y="2870199"/>
                  <a:pt x="2771139" y="2872739"/>
                </a:cubicBezTo>
                <a:cubicBezTo>
                  <a:pt x="2785109" y="2879089"/>
                  <a:pt x="2796539" y="2879089"/>
                  <a:pt x="2810509" y="2868929"/>
                </a:cubicBezTo>
                <a:cubicBezTo>
                  <a:pt x="2807969" y="2867659"/>
                  <a:pt x="2805430" y="2865119"/>
                  <a:pt x="2802889" y="2863849"/>
                </a:cubicBezTo>
                <a:cubicBezTo>
                  <a:pt x="2804159" y="2860039"/>
                  <a:pt x="2806699" y="2856229"/>
                  <a:pt x="2807969" y="2852419"/>
                </a:cubicBezTo>
                <a:cubicBezTo>
                  <a:pt x="2813049" y="2837179"/>
                  <a:pt x="2825749" y="2847339"/>
                  <a:pt x="2834639" y="2843529"/>
                </a:cubicBezTo>
                <a:cubicBezTo>
                  <a:pt x="2834639" y="2843529"/>
                  <a:pt x="2839719" y="2848609"/>
                  <a:pt x="2840989" y="2852419"/>
                </a:cubicBezTo>
                <a:cubicBezTo>
                  <a:pt x="2844799" y="2860039"/>
                  <a:pt x="2847339" y="2868929"/>
                  <a:pt x="2851149" y="2877819"/>
                </a:cubicBezTo>
                <a:cubicBezTo>
                  <a:pt x="2874009" y="2863849"/>
                  <a:pt x="2894329" y="2868929"/>
                  <a:pt x="2914649" y="2871469"/>
                </a:cubicBezTo>
                <a:cubicBezTo>
                  <a:pt x="2909569" y="2868929"/>
                  <a:pt x="2905759" y="2866389"/>
                  <a:pt x="2901949" y="2863849"/>
                </a:cubicBezTo>
                <a:cubicBezTo>
                  <a:pt x="2901949" y="2862579"/>
                  <a:pt x="2903219" y="2861309"/>
                  <a:pt x="2903219" y="2860039"/>
                </a:cubicBezTo>
                <a:cubicBezTo>
                  <a:pt x="2908299" y="2861309"/>
                  <a:pt x="2914649" y="2863849"/>
                  <a:pt x="2919730" y="2865119"/>
                </a:cubicBezTo>
                <a:cubicBezTo>
                  <a:pt x="2919730" y="2863849"/>
                  <a:pt x="2919730" y="2862579"/>
                  <a:pt x="2918459" y="2861309"/>
                </a:cubicBezTo>
                <a:cubicBezTo>
                  <a:pt x="2922269" y="2860039"/>
                  <a:pt x="2928619" y="2857499"/>
                  <a:pt x="2929889" y="2858769"/>
                </a:cubicBezTo>
                <a:cubicBezTo>
                  <a:pt x="2937509" y="2874009"/>
                  <a:pt x="2950209" y="2862579"/>
                  <a:pt x="2961639" y="2866389"/>
                </a:cubicBezTo>
                <a:cubicBezTo>
                  <a:pt x="2959099" y="2856229"/>
                  <a:pt x="2957829" y="2848609"/>
                  <a:pt x="2956559" y="2843529"/>
                </a:cubicBezTo>
                <a:cubicBezTo>
                  <a:pt x="2961639" y="2838449"/>
                  <a:pt x="2966719" y="2834639"/>
                  <a:pt x="2974339" y="2829559"/>
                </a:cubicBezTo>
                <a:cubicBezTo>
                  <a:pt x="2974339" y="2835909"/>
                  <a:pt x="2973069" y="2842259"/>
                  <a:pt x="2973069" y="2848609"/>
                </a:cubicBezTo>
                <a:cubicBezTo>
                  <a:pt x="2973069" y="2854959"/>
                  <a:pt x="2974339" y="2861309"/>
                  <a:pt x="2976879" y="2865119"/>
                </a:cubicBezTo>
                <a:cubicBezTo>
                  <a:pt x="2978149" y="2867659"/>
                  <a:pt x="2985769" y="2865119"/>
                  <a:pt x="2990849" y="2863849"/>
                </a:cubicBezTo>
                <a:cubicBezTo>
                  <a:pt x="2999739" y="2860039"/>
                  <a:pt x="3008629" y="2854959"/>
                  <a:pt x="3017519" y="2865119"/>
                </a:cubicBezTo>
                <a:cubicBezTo>
                  <a:pt x="3018790" y="2866389"/>
                  <a:pt x="3023869" y="2865119"/>
                  <a:pt x="3026409" y="2862579"/>
                </a:cubicBezTo>
                <a:cubicBezTo>
                  <a:pt x="3032759" y="2856229"/>
                  <a:pt x="3037839" y="2847339"/>
                  <a:pt x="3045459" y="2861309"/>
                </a:cubicBezTo>
                <a:cubicBezTo>
                  <a:pt x="3046730" y="2862579"/>
                  <a:pt x="3054349" y="2862579"/>
                  <a:pt x="3058159" y="2861309"/>
                </a:cubicBezTo>
                <a:cubicBezTo>
                  <a:pt x="3067049" y="2857499"/>
                  <a:pt x="3074669" y="2853689"/>
                  <a:pt x="3083559" y="2848609"/>
                </a:cubicBezTo>
                <a:cubicBezTo>
                  <a:pt x="3082289" y="2852419"/>
                  <a:pt x="3081019" y="2854959"/>
                  <a:pt x="3081019" y="2857499"/>
                </a:cubicBezTo>
                <a:cubicBezTo>
                  <a:pt x="3091180" y="2862579"/>
                  <a:pt x="3100069" y="2865119"/>
                  <a:pt x="3107690" y="2853689"/>
                </a:cubicBezTo>
                <a:cubicBezTo>
                  <a:pt x="3110230" y="2849879"/>
                  <a:pt x="3119119" y="2849879"/>
                  <a:pt x="3125469" y="2848609"/>
                </a:cubicBezTo>
                <a:cubicBezTo>
                  <a:pt x="3121659" y="2844799"/>
                  <a:pt x="3116580" y="2842259"/>
                  <a:pt x="3111499" y="2838449"/>
                </a:cubicBezTo>
                <a:cubicBezTo>
                  <a:pt x="3133089" y="2825749"/>
                  <a:pt x="3135629" y="2827019"/>
                  <a:pt x="3135629" y="2844799"/>
                </a:cubicBezTo>
                <a:cubicBezTo>
                  <a:pt x="3138169" y="2839719"/>
                  <a:pt x="3139439" y="2835909"/>
                  <a:pt x="3143249" y="2828289"/>
                </a:cubicBezTo>
                <a:cubicBezTo>
                  <a:pt x="3162299" y="2829559"/>
                  <a:pt x="3181349" y="2832099"/>
                  <a:pt x="3201669" y="2833369"/>
                </a:cubicBezTo>
                <a:lnTo>
                  <a:pt x="3201669" y="2839719"/>
                </a:lnTo>
                <a:lnTo>
                  <a:pt x="3194049" y="2839719"/>
                </a:lnTo>
                <a:cubicBezTo>
                  <a:pt x="3178809" y="2840989"/>
                  <a:pt x="3163569" y="2840989"/>
                  <a:pt x="3148329" y="2842259"/>
                </a:cubicBezTo>
                <a:cubicBezTo>
                  <a:pt x="3153409" y="2844799"/>
                  <a:pt x="3159759" y="2848609"/>
                  <a:pt x="3164839" y="2851149"/>
                </a:cubicBezTo>
                <a:cubicBezTo>
                  <a:pt x="3167379" y="2844799"/>
                  <a:pt x="3168649" y="2846069"/>
                  <a:pt x="3174999" y="2848609"/>
                </a:cubicBezTo>
                <a:cubicBezTo>
                  <a:pt x="3183889" y="2851149"/>
                  <a:pt x="3194049" y="2851149"/>
                  <a:pt x="3204209" y="2852419"/>
                </a:cubicBezTo>
                <a:cubicBezTo>
                  <a:pt x="3209289" y="2852419"/>
                  <a:pt x="3214369" y="2853689"/>
                  <a:pt x="3220719" y="2854959"/>
                </a:cubicBezTo>
                <a:cubicBezTo>
                  <a:pt x="3221990" y="2851149"/>
                  <a:pt x="3224530" y="2846069"/>
                  <a:pt x="3227069" y="2839719"/>
                </a:cubicBezTo>
                <a:cubicBezTo>
                  <a:pt x="3241040" y="2862579"/>
                  <a:pt x="3251199" y="2861309"/>
                  <a:pt x="3267710" y="2838449"/>
                </a:cubicBezTo>
                <a:cubicBezTo>
                  <a:pt x="3267710" y="2842259"/>
                  <a:pt x="3268980" y="2844799"/>
                  <a:pt x="3268980" y="2847339"/>
                </a:cubicBezTo>
                <a:cubicBezTo>
                  <a:pt x="3274060" y="2847339"/>
                  <a:pt x="3277870" y="2847339"/>
                  <a:pt x="3282950" y="2846069"/>
                </a:cubicBezTo>
                <a:cubicBezTo>
                  <a:pt x="3281680" y="2848609"/>
                  <a:pt x="3280410" y="2851149"/>
                  <a:pt x="3279140" y="2852419"/>
                </a:cubicBezTo>
                <a:lnTo>
                  <a:pt x="3281680" y="2854959"/>
                </a:lnTo>
                <a:cubicBezTo>
                  <a:pt x="3285490" y="2851149"/>
                  <a:pt x="3289300" y="2847339"/>
                  <a:pt x="3295650" y="2842259"/>
                </a:cubicBezTo>
                <a:cubicBezTo>
                  <a:pt x="3300730" y="2844799"/>
                  <a:pt x="3307080" y="2847339"/>
                  <a:pt x="3312160" y="2849879"/>
                </a:cubicBezTo>
                <a:cubicBezTo>
                  <a:pt x="3317240" y="2846069"/>
                  <a:pt x="3323590" y="2842259"/>
                  <a:pt x="3329940" y="2838449"/>
                </a:cubicBezTo>
                <a:cubicBezTo>
                  <a:pt x="3338830" y="2856229"/>
                  <a:pt x="3350260" y="2858769"/>
                  <a:pt x="3360420" y="2846069"/>
                </a:cubicBezTo>
                <a:cubicBezTo>
                  <a:pt x="3375660" y="2847339"/>
                  <a:pt x="3388360" y="2848609"/>
                  <a:pt x="3397250" y="2848609"/>
                </a:cubicBezTo>
                <a:cubicBezTo>
                  <a:pt x="3398520" y="2839719"/>
                  <a:pt x="3399790" y="2833369"/>
                  <a:pt x="3401060" y="2827019"/>
                </a:cubicBezTo>
                <a:cubicBezTo>
                  <a:pt x="3406140" y="2828289"/>
                  <a:pt x="3409950" y="2829559"/>
                  <a:pt x="3415030" y="2830829"/>
                </a:cubicBezTo>
                <a:cubicBezTo>
                  <a:pt x="3417570" y="2832099"/>
                  <a:pt x="3420110" y="2834639"/>
                  <a:pt x="3422650" y="2835909"/>
                </a:cubicBezTo>
                <a:cubicBezTo>
                  <a:pt x="3418840" y="2837179"/>
                  <a:pt x="3415030" y="2837179"/>
                  <a:pt x="3411220" y="2838449"/>
                </a:cubicBezTo>
                <a:cubicBezTo>
                  <a:pt x="3422650" y="2848609"/>
                  <a:pt x="3431540" y="2846069"/>
                  <a:pt x="3440430" y="2838449"/>
                </a:cubicBezTo>
                <a:cubicBezTo>
                  <a:pt x="3436620" y="2848609"/>
                  <a:pt x="3448050" y="2847339"/>
                  <a:pt x="3449320" y="2847339"/>
                </a:cubicBezTo>
                <a:cubicBezTo>
                  <a:pt x="3465830" y="2840989"/>
                  <a:pt x="3481070" y="2837179"/>
                  <a:pt x="3498850" y="2847339"/>
                </a:cubicBezTo>
                <a:cubicBezTo>
                  <a:pt x="3501390" y="2834639"/>
                  <a:pt x="3503930" y="2824479"/>
                  <a:pt x="3505200" y="2814319"/>
                </a:cubicBezTo>
                <a:cubicBezTo>
                  <a:pt x="3511550" y="2815589"/>
                  <a:pt x="3516630" y="2815589"/>
                  <a:pt x="3522980" y="2816859"/>
                </a:cubicBezTo>
                <a:cubicBezTo>
                  <a:pt x="3528060" y="2816859"/>
                  <a:pt x="3533140" y="2818129"/>
                  <a:pt x="3538220" y="2818129"/>
                </a:cubicBezTo>
                <a:lnTo>
                  <a:pt x="3538220" y="2821939"/>
                </a:lnTo>
                <a:cubicBezTo>
                  <a:pt x="3533140" y="2823209"/>
                  <a:pt x="3529330" y="2824479"/>
                  <a:pt x="3524250" y="2825749"/>
                </a:cubicBezTo>
                <a:lnTo>
                  <a:pt x="3524250" y="2829559"/>
                </a:lnTo>
                <a:cubicBezTo>
                  <a:pt x="3542030" y="2833369"/>
                  <a:pt x="3558540" y="2837179"/>
                  <a:pt x="3576320" y="2839719"/>
                </a:cubicBezTo>
                <a:cubicBezTo>
                  <a:pt x="3580130" y="2840989"/>
                  <a:pt x="3585210" y="2837179"/>
                  <a:pt x="3591560" y="2833369"/>
                </a:cubicBezTo>
                <a:cubicBezTo>
                  <a:pt x="3594100" y="2834639"/>
                  <a:pt x="3600450" y="2837179"/>
                  <a:pt x="3608070" y="2838449"/>
                </a:cubicBezTo>
                <a:cubicBezTo>
                  <a:pt x="3627120" y="2840989"/>
                  <a:pt x="3647440" y="2843529"/>
                  <a:pt x="3662680" y="2827019"/>
                </a:cubicBezTo>
                <a:cubicBezTo>
                  <a:pt x="3663950" y="2840989"/>
                  <a:pt x="3676650" y="2832099"/>
                  <a:pt x="3683000" y="2837179"/>
                </a:cubicBezTo>
                <a:cubicBezTo>
                  <a:pt x="3683000" y="2837179"/>
                  <a:pt x="3689350" y="2832099"/>
                  <a:pt x="3691890" y="2829559"/>
                </a:cubicBezTo>
                <a:cubicBezTo>
                  <a:pt x="3691890" y="2829559"/>
                  <a:pt x="3690620" y="2828289"/>
                  <a:pt x="3690620" y="2827019"/>
                </a:cubicBezTo>
                <a:cubicBezTo>
                  <a:pt x="3693160" y="2828289"/>
                  <a:pt x="3694430" y="2832099"/>
                  <a:pt x="3696970" y="2830829"/>
                </a:cubicBezTo>
                <a:cubicBezTo>
                  <a:pt x="3708400" y="2830829"/>
                  <a:pt x="3718560" y="2829559"/>
                  <a:pt x="3726180" y="2829559"/>
                </a:cubicBezTo>
                <a:cubicBezTo>
                  <a:pt x="3732530" y="2833369"/>
                  <a:pt x="3736340" y="2837179"/>
                  <a:pt x="3738880" y="2835909"/>
                </a:cubicBezTo>
                <a:cubicBezTo>
                  <a:pt x="3754120" y="2834639"/>
                  <a:pt x="3768090" y="2830829"/>
                  <a:pt x="3782060" y="2830829"/>
                </a:cubicBezTo>
                <a:cubicBezTo>
                  <a:pt x="3796030" y="2838449"/>
                  <a:pt x="3793490" y="2824479"/>
                  <a:pt x="3790950" y="2816859"/>
                </a:cubicBezTo>
                <a:cubicBezTo>
                  <a:pt x="3796030" y="2811779"/>
                  <a:pt x="3801110" y="2807969"/>
                  <a:pt x="3802380" y="2806699"/>
                </a:cubicBezTo>
                <a:cubicBezTo>
                  <a:pt x="3810000" y="2806699"/>
                  <a:pt x="3815080" y="2807969"/>
                  <a:pt x="3818890" y="2806699"/>
                </a:cubicBezTo>
                <a:cubicBezTo>
                  <a:pt x="3823969" y="2802889"/>
                  <a:pt x="3827780" y="2796539"/>
                  <a:pt x="3834130" y="2788919"/>
                </a:cubicBezTo>
                <a:cubicBezTo>
                  <a:pt x="3841750" y="2787649"/>
                  <a:pt x="3854450" y="2785109"/>
                  <a:pt x="3868420" y="2782569"/>
                </a:cubicBezTo>
                <a:cubicBezTo>
                  <a:pt x="3868420" y="2782569"/>
                  <a:pt x="3868420" y="2780029"/>
                  <a:pt x="3869690" y="2777489"/>
                </a:cubicBezTo>
                <a:cubicBezTo>
                  <a:pt x="3874770" y="2769869"/>
                  <a:pt x="3887470" y="2767329"/>
                  <a:pt x="3879850" y="2753359"/>
                </a:cubicBezTo>
                <a:cubicBezTo>
                  <a:pt x="3878580" y="2750819"/>
                  <a:pt x="3878580" y="2743199"/>
                  <a:pt x="3881120" y="2740659"/>
                </a:cubicBezTo>
                <a:cubicBezTo>
                  <a:pt x="3890010" y="2729229"/>
                  <a:pt x="3890010" y="2727959"/>
                  <a:pt x="3874770" y="2722879"/>
                </a:cubicBezTo>
                <a:cubicBezTo>
                  <a:pt x="3876040" y="2713989"/>
                  <a:pt x="3867150" y="2702559"/>
                  <a:pt x="3879850" y="2701289"/>
                </a:cubicBezTo>
                <a:cubicBezTo>
                  <a:pt x="3883660" y="2693669"/>
                  <a:pt x="3884930" y="2689859"/>
                  <a:pt x="3887470" y="2686049"/>
                </a:cubicBezTo>
                <a:cubicBezTo>
                  <a:pt x="3888740" y="2683509"/>
                  <a:pt x="3892550" y="2680969"/>
                  <a:pt x="3892550" y="2678429"/>
                </a:cubicBezTo>
                <a:cubicBezTo>
                  <a:pt x="3892550" y="2673349"/>
                  <a:pt x="3890010" y="2666999"/>
                  <a:pt x="3891280" y="2663189"/>
                </a:cubicBezTo>
                <a:cubicBezTo>
                  <a:pt x="3895090" y="2649219"/>
                  <a:pt x="3896360" y="2636519"/>
                  <a:pt x="3873500" y="2631439"/>
                </a:cubicBezTo>
                <a:cubicBezTo>
                  <a:pt x="3882390" y="2627629"/>
                  <a:pt x="3886200" y="2625089"/>
                  <a:pt x="3892550" y="2622549"/>
                </a:cubicBezTo>
                <a:cubicBezTo>
                  <a:pt x="3882390" y="2617469"/>
                  <a:pt x="3873500" y="2613659"/>
                  <a:pt x="3862070" y="2608579"/>
                </a:cubicBezTo>
                <a:lnTo>
                  <a:pt x="3873500" y="2608579"/>
                </a:lnTo>
                <a:lnTo>
                  <a:pt x="3873500" y="2604769"/>
                </a:lnTo>
                <a:cubicBezTo>
                  <a:pt x="3867150" y="2604769"/>
                  <a:pt x="3862070" y="2603499"/>
                  <a:pt x="3855720" y="2603499"/>
                </a:cubicBezTo>
                <a:cubicBezTo>
                  <a:pt x="3855720" y="2604769"/>
                  <a:pt x="3855720" y="2606039"/>
                  <a:pt x="3854450" y="2607309"/>
                </a:cubicBezTo>
                <a:cubicBezTo>
                  <a:pt x="3853180" y="2604769"/>
                  <a:pt x="3851910" y="2602229"/>
                  <a:pt x="3850640" y="2598419"/>
                </a:cubicBezTo>
                <a:cubicBezTo>
                  <a:pt x="3883660" y="2590799"/>
                  <a:pt x="4104640" y="2566669"/>
                  <a:pt x="4084320" y="2562859"/>
                </a:cubicBezTo>
                <a:cubicBezTo>
                  <a:pt x="4094480" y="2553969"/>
                  <a:pt x="4090670" y="2538729"/>
                  <a:pt x="4108450" y="2537459"/>
                </a:cubicBezTo>
                <a:cubicBezTo>
                  <a:pt x="4113530" y="2537459"/>
                  <a:pt x="4122420" y="2528569"/>
                  <a:pt x="4123690" y="2522219"/>
                </a:cubicBezTo>
                <a:cubicBezTo>
                  <a:pt x="4126230" y="2513329"/>
                  <a:pt x="4123690" y="2501899"/>
                  <a:pt x="4126230" y="2493009"/>
                </a:cubicBezTo>
                <a:cubicBezTo>
                  <a:pt x="4128770" y="2480309"/>
                  <a:pt x="4133850" y="2467609"/>
                  <a:pt x="4137660" y="2457449"/>
                </a:cubicBezTo>
                <a:cubicBezTo>
                  <a:pt x="4133850" y="2451099"/>
                  <a:pt x="4130040" y="2444749"/>
                  <a:pt x="4127500" y="2440939"/>
                </a:cubicBezTo>
                <a:cubicBezTo>
                  <a:pt x="4132580" y="2437129"/>
                  <a:pt x="4135120" y="2434589"/>
                  <a:pt x="4138930" y="2433319"/>
                </a:cubicBezTo>
                <a:cubicBezTo>
                  <a:pt x="4137660" y="2432049"/>
                  <a:pt x="4137660" y="2430779"/>
                  <a:pt x="4136390" y="2429509"/>
                </a:cubicBezTo>
                <a:cubicBezTo>
                  <a:pt x="4132580" y="2430779"/>
                  <a:pt x="4128770" y="2432049"/>
                  <a:pt x="4124960" y="2433319"/>
                </a:cubicBezTo>
                <a:cubicBezTo>
                  <a:pt x="4146550" y="2415539"/>
                  <a:pt x="4151630" y="2382519"/>
                  <a:pt x="4133850" y="2367279"/>
                </a:cubicBezTo>
                <a:cubicBezTo>
                  <a:pt x="4132580" y="2369819"/>
                  <a:pt x="4130040" y="2372359"/>
                  <a:pt x="4128770" y="2374899"/>
                </a:cubicBezTo>
                <a:cubicBezTo>
                  <a:pt x="4123690" y="2366009"/>
                  <a:pt x="4109720" y="2363469"/>
                  <a:pt x="4116070" y="2349499"/>
                </a:cubicBezTo>
                <a:cubicBezTo>
                  <a:pt x="4116070" y="2349499"/>
                  <a:pt x="4114800" y="2346959"/>
                  <a:pt x="4113530" y="2346959"/>
                </a:cubicBezTo>
                <a:cubicBezTo>
                  <a:pt x="4107180" y="2344419"/>
                  <a:pt x="4108450" y="2340609"/>
                  <a:pt x="4105910" y="2335529"/>
                </a:cubicBezTo>
                <a:cubicBezTo>
                  <a:pt x="4102100" y="2324099"/>
                  <a:pt x="4103370" y="2312669"/>
                  <a:pt x="4103370" y="2302509"/>
                </a:cubicBezTo>
                <a:lnTo>
                  <a:pt x="4103370" y="2256789"/>
                </a:lnTo>
                <a:cubicBezTo>
                  <a:pt x="4103370" y="2246629"/>
                  <a:pt x="4108450" y="2241549"/>
                  <a:pt x="4118610" y="2244089"/>
                </a:cubicBezTo>
                <a:cubicBezTo>
                  <a:pt x="4118610" y="2244089"/>
                  <a:pt x="4119880" y="2242819"/>
                  <a:pt x="4121150" y="2242819"/>
                </a:cubicBezTo>
                <a:cubicBezTo>
                  <a:pt x="4117340" y="2240279"/>
                  <a:pt x="4114800" y="2239009"/>
                  <a:pt x="4112260" y="2236469"/>
                </a:cubicBezTo>
                <a:cubicBezTo>
                  <a:pt x="4112260" y="2235199"/>
                  <a:pt x="4113530" y="2233929"/>
                  <a:pt x="4113530" y="2232659"/>
                </a:cubicBezTo>
                <a:cubicBezTo>
                  <a:pt x="4122420" y="2235199"/>
                  <a:pt x="4131310" y="2239009"/>
                  <a:pt x="4137660" y="2241549"/>
                </a:cubicBezTo>
                <a:cubicBezTo>
                  <a:pt x="4145280" y="2231389"/>
                  <a:pt x="4151630" y="2223769"/>
                  <a:pt x="4156710" y="2218689"/>
                </a:cubicBezTo>
                <a:lnTo>
                  <a:pt x="4156710" y="2195829"/>
                </a:lnTo>
                <a:cubicBezTo>
                  <a:pt x="4154170" y="2195829"/>
                  <a:pt x="4150360" y="2197099"/>
                  <a:pt x="4146550" y="2197099"/>
                </a:cubicBezTo>
                <a:cubicBezTo>
                  <a:pt x="4144010" y="2190749"/>
                  <a:pt x="4142740" y="2184399"/>
                  <a:pt x="4140200" y="2175509"/>
                </a:cubicBezTo>
                <a:cubicBezTo>
                  <a:pt x="4146550" y="2179319"/>
                  <a:pt x="4149090" y="2181859"/>
                  <a:pt x="4151630" y="2183129"/>
                </a:cubicBezTo>
                <a:cubicBezTo>
                  <a:pt x="4154170" y="2181859"/>
                  <a:pt x="4157980" y="2180589"/>
                  <a:pt x="4161790" y="2178049"/>
                </a:cubicBezTo>
                <a:cubicBezTo>
                  <a:pt x="4160520" y="2176779"/>
                  <a:pt x="4159250" y="2175509"/>
                  <a:pt x="4159250" y="2174239"/>
                </a:cubicBezTo>
                <a:cubicBezTo>
                  <a:pt x="4155440" y="2174239"/>
                  <a:pt x="4151630" y="2172969"/>
                  <a:pt x="4150360" y="2172969"/>
                </a:cubicBezTo>
                <a:cubicBezTo>
                  <a:pt x="4152900" y="2165349"/>
                  <a:pt x="4157980" y="2157729"/>
                  <a:pt x="4155440" y="2153919"/>
                </a:cubicBezTo>
                <a:cubicBezTo>
                  <a:pt x="4149090" y="2137409"/>
                  <a:pt x="4155440" y="2124709"/>
                  <a:pt x="4161790" y="2110739"/>
                </a:cubicBezTo>
                <a:cubicBezTo>
                  <a:pt x="4163060" y="2106929"/>
                  <a:pt x="4161790" y="2103119"/>
                  <a:pt x="4161790" y="2099309"/>
                </a:cubicBezTo>
                <a:cubicBezTo>
                  <a:pt x="4163060" y="2082799"/>
                  <a:pt x="4164330" y="2067559"/>
                  <a:pt x="4165599" y="2044699"/>
                </a:cubicBezTo>
                <a:cubicBezTo>
                  <a:pt x="4160519" y="2042159"/>
                  <a:pt x="4152899" y="2035809"/>
                  <a:pt x="4144009" y="2030729"/>
                </a:cubicBezTo>
                <a:cubicBezTo>
                  <a:pt x="4136389" y="2026919"/>
                  <a:pt x="4128769" y="2025649"/>
                  <a:pt x="4121149" y="2023109"/>
                </a:cubicBezTo>
                <a:cubicBezTo>
                  <a:pt x="4117340" y="2021839"/>
                  <a:pt x="4112259" y="2023109"/>
                  <a:pt x="4108449" y="2021839"/>
                </a:cubicBezTo>
                <a:cubicBezTo>
                  <a:pt x="4076699" y="2018029"/>
                  <a:pt x="4043679" y="2012949"/>
                  <a:pt x="4011929" y="2009139"/>
                </a:cubicBezTo>
                <a:cubicBezTo>
                  <a:pt x="3985259" y="2005329"/>
                  <a:pt x="3958589" y="2001519"/>
                  <a:pt x="3933189" y="1997709"/>
                </a:cubicBezTo>
                <a:cubicBezTo>
                  <a:pt x="3926839" y="1996439"/>
                  <a:pt x="3920489" y="1993899"/>
                  <a:pt x="3912869" y="1993899"/>
                </a:cubicBezTo>
                <a:cubicBezTo>
                  <a:pt x="3896359" y="1992629"/>
                  <a:pt x="3878579" y="1992629"/>
                  <a:pt x="3862069" y="1992629"/>
                </a:cubicBezTo>
                <a:cubicBezTo>
                  <a:pt x="3853179" y="1992629"/>
                  <a:pt x="3845559" y="1992629"/>
                  <a:pt x="3836669" y="1991359"/>
                </a:cubicBezTo>
                <a:cubicBezTo>
                  <a:pt x="3821429" y="1990089"/>
                  <a:pt x="3806189" y="1987549"/>
                  <a:pt x="3790949" y="1986279"/>
                </a:cubicBezTo>
                <a:lnTo>
                  <a:pt x="3790949" y="1982469"/>
                </a:lnTo>
                <a:cubicBezTo>
                  <a:pt x="3829049" y="1979929"/>
                  <a:pt x="3868419" y="1976119"/>
                  <a:pt x="3907789" y="1983739"/>
                </a:cubicBezTo>
                <a:cubicBezTo>
                  <a:pt x="3906519" y="1979929"/>
                  <a:pt x="3905249" y="1976119"/>
                  <a:pt x="3903979" y="1973579"/>
                </a:cubicBezTo>
                <a:cubicBezTo>
                  <a:pt x="3912869" y="1972309"/>
                  <a:pt x="3919219" y="1964689"/>
                  <a:pt x="3928109" y="1973579"/>
                </a:cubicBezTo>
                <a:cubicBezTo>
                  <a:pt x="3929379" y="1974849"/>
                  <a:pt x="3936999" y="1971039"/>
                  <a:pt x="3942079" y="1969769"/>
                </a:cubicBezTo>
                <a:lnTo>
                  <a:pt x="3942079" y="1967229"/>
                </a:lnTo>
                <a:lnTo>
                  <a:pt x="3930649" y="1967229"/>
                </a:lnTo>
                <a:cubicBezTo>
                  <a:pt x="3943349" y="1957069"/>
                  <a:pt x="3952240" y="1948179"/>
                  <a:pt x="3961129" y="1941829"/>
                </a:cubicBezTo>
                <a:cubicBezTo>
                  <a:pt x="3968749" y="1943099"/>
                  <a:pt x="3976369" y="1944369"/>
                  <a:pt x="3981449" y="1945639"/>
                </a:cubicBezTo>
                <a:cubicBezTo>
                  <a:pt x="3982719" y="1921509"/>
                  <a:pt x="3962399" y="1920239"/>
                  <a:pt x="3947159" y="1910079"/>
                </a:cubicBezTo>
                <a:cubicBezTo>
                  <a:pt x="3953509" y="1906269"/>
                  <a:pt x="3957319" y="1902459"/>
                  <a:pt x="3962399" y="1901189"/>
                </a:cubicBezTo>
                <a:cubicBezTo>
                  <a:pt x="3976369" y="1897379"/>
                  <a:pt x="3994149" y="1907539"/>
                  <a:pt x="4003040" y="1885949"/>
                </a:cubicBezTo>
                <a:cubicBezTo>
                  <a:pt x="4004310" y="1884679"/>
                  <a:pt x="4008119" y="1884679"/>
                  <a:pt x="4014469" y="1882139"/>
                </a:cubicBezTo>
                <a:cubicBezTo>
                  <a:pt x="4010660" y="1878329"/>
                  <a:pt x="4006849" y="1875789"/>
                  <a:pt x="4004310" y="1873249"/>
                </a:cubicBezTo>
                <a:cubicBezTo>
                  <a:pt x="4006850" y="1871979"/>
                  <a:pt x="4010660" y="1870709"/>
                  <a:pt x="4010660" y="1870709"/>
                </a:cubicBezTo>
                <a:cubicBezTo>
                  <a:pt x="4019550" y="1877059"/>
                  <a:pt x="4025900" y="1882139"/>
                  <a:pt x="4033519" y="1887219"/>
                </a:cubicBezTo>
                <a:cubicBezTo>
                  <a:pt x="4034790" y="1885949"/>
                  <a:pt x="4036060" y="1884679"/>
                  <a:pt x="4037329" y="1882139"/>
                </a:cubicBezTo>
                <a:cubicBezTo>
                  <a:pt x="4033519" y="1877059"/>
                  <a:pt x="4030979" y="1871979"/>
                  <a:pt x="4027169" y="1866899"/>
                </a:cubicBezTo>
                <a:cubicBezTo>
                  <a:pt x="4043679" y="1855469"/>
                  <a:pt x="4044949" y="1849119"/>
                  <a:pt x="4032249" y="1817369"/>
                </a:cubicBezTo>
                <a:cubicBezTo>
                  <a:pt x="4041140" y="1816099"/>
                  <a:pt x="4050029" y="1813559"/>
                  <a:pt x="4057649" y="1812289"/>
                </a:cubicBezTo>
                <a:cubicBezTo>
                  <a:pt x="4058919" y="1803399"/>
                  <a:pt x="4063999" y="1794509"/>
                  <a:pt x="4062729" y="1786889"/>
                </a:cubicBezTo>
                <a:cubicBezTo>
                  <a:pt x="4058919" y="1764029"/>
                  <a:pt x="4081779" y="1753869"/>
                  <a:pt x="4086859" y="1734819"/>
                </a:cubicBezTo>
                <a:cubicBezTo>
                  <a:pt x="4086859" y="1733549"/>
                  <a:pt x="4091939" y="1732279"/>
                  <a:pt x="4093209" y="1733549"/>
                </a:cubicBezTo>
                <a:cubicBezTo>
                  <a:pt x="4104639" y="1737359"/>
                  <a:pt x="4108449" y="1728469"/>
                  <a:pt x="4112259" y="1722119"/>
                </a:cubicBezTo>
                <a:cubicBezTo>
                  <a:pt x="4113529" y="1719579"/>
                  <a:pt x="4114799" y="1717039"/>
                  <a:pt x="4116069" y="1715769"/>
                </a:cubicBezTo>
                <a:cubicBezTo>
                  <a:pt x="4127499" y="1709419"/>
                  <a:pt x="4138929" y="1704339"/>
                  <a:pt x="4151629" y="1697989"/>
                </a:cubicBezTo>
                <a:cubicBezTo>
                  <a:pt x="4138929" y="1678939"/>
                  <a:pt x="4122419" y="1687829"/>
                  <a:pt x="4108449" y="1685289"/>
                </a:cubicBezTo>
                <a:lnTo>
                  <a:pt x="4108449" y="1680209"/>
                </a:lnTo>
                <a:cubicBezTo>
                  <a:pt x="4117339" y="1678939"/>
                  <a:pt x="4126229" y="1677669"/>
                  <a:pt x="4136389" y="1676399"/>
                </a:cubicBezTo>
                <a:cubicBezTo>
                  <a:pt x="4130039" y="1675129"/>
                  <a:pt x="4124959" y="1673859"/>
                  <a:pt x="4119879" y="1672589"/>
                </a:cubicBezTo>
                <a:cubicBezTo>
                  <a:pt x="4126229" y="1666239"/>
                  <a:pt x="4131309" y="1659889"/>
                  <a:pt x="4137659" y="1654809"/>
                </a:cubicBezTo>
                <a:cubicBezTo>
                  <a:pt x="4138929" y="1653539"/>
                  <a:pt x="4142739" y="1652269"/>
                  <a:pt x="4144009" y="1652269"/>
                </a:cubicBezTo>
                <a:cubicBezTo>
                  <a:pt x="4147819" y="1653539"/>
                  <a:pt x="4151629" y="1657349"/>
                  <a:pt x="4154169" y="1659889"/>
                </a:cubicBezTo>
                <a:cubicBezTo>
                  <a:pt x="4155439" y="1656079"/>
                  <a:pt x="4156709" y="1650999"/>
                  <a:pt x="4159249" y="1647189"/>
                </a:cubicBezTo>
                <a:cubicBezTo>
                  <a:pt x="4164329" y="1640839"/>
                  <a:pt x="4170679" y="1635759"/>
                  <a:pt x="4175759" y="1630679"/>
                </a:cubicBezTo>
                <a:cubicBezTo>
                  <a:pt x="4182109" y="1638299"/>
                  <a:pt x="4188459" y="1645919"/>
                  <a:pt x="4194809" y="1654809"/>
                </a:cubicBezTo>
                <a:cubicBezTo>
                  <a:pt x="4196079" y="1654809"/>
                  <a:pt x="4197349" y="1653539"/>
                  <a:pt x="4197349" y="1653539"/>
                </a:cubicBezTo>
                <a:cubicBezTo>
                  <a:pt x="4196079" y="1640839"/>
                  <a:pt x="4196079" y="1628139"/>
                  <a:pt x="4194809" y="1615439"/>
                </a:cubicBezTo>
                <a:cubicBezTo>
                  <a:pt x="4199889" y="1616709"/>
                  <a:pt x="4203699" y="1616709"/>
                  <a:pt x="4207509" y="1617979"/>
                </a:cubicBezTo>
                <a:cubicBezTo>
                  <a:pt x="4208779" y="1616709"/>
                  <a:pt x="4208779" y="1615439"/>
                  <a:pt x="4210049" y="1615439"/>
                </a:cubicBezTo>
                <a:cubicBezTo>
                  <a:pt x="4206239" y="1614169"/>
                  <a:pt x="4203699" y="1612899"/>
                  <a:pt x="4199889" y="1611629"/>
                </a:cubicBezTo>
                <a:cubicBezTo>
                  <a:pt x="4206239" y="1604009"/>
                  <a:pt x="4210049" y="1598929"/>
                  <a:pt x="4211319" y="1597659"/>
                </a:cubicBezTo>
                <a:lnTo>
                  <a:pt x="4211319" y="1573529"/>
                </a:lnTo>
                <a:cubicBezTo>
                  <a:pt x="4208779" y="1572259"/>
                  <a:pt x="4206239" y="1569719"/>
                  <a:pt x="4202429" y="1568449"/>
                </a:cubicBezTo>
                <a:cubicBezTo>
                  <a:pt x="4199889" y="1567179"/>
                  <a:pt x="4197349" y="1565909"/>
                  <a:pt x="4194809" y="1565909"/>
                </a:cubicBezTo>
                <a:cubicBezTo>
                  <a:pt x="4197349" y="1563369"/>
                  <a:pt x="4202429" y="1559559"/>
                  <a:pt x="4203699" y="1559559"/>
                </a:cubicBezTo>
                <a:cubicBezTo>
                  <a:pt x="4212589" y="1564639"/>
                  <a:pt x="4210049" y="1550669"/>
                  <a:pt x="4215129" y="1551939"/>
                </a:cubicBezTo>
                <a:cubicBezTo>
                  <a:pt x="4215129" y="1548129"/>
                  <a:pt x="4215129" y="1540509"/>
                  <a:pt x="4213859" y="1540509"/>
                </a:cubicBezTo>
                <a:cubicBezTo>
                  <a:pt x="4197349" y="1534159"/>
                  <a:pt x="4199889" y="1520189"/>
                  <a:pt x="4196079" y="1511299"/>
                </a:cubicBezTo>
                <a:close/>
                <a:moveTo>
                  <a:pt x="234949" y="990600"/>
                </a:moveTo>
                <a:lnTo>
                  <a:pt x="271779" y="990600"/>
                </a:lnTo>
                <a:cubicBezTo>
                  <a:pt x="262889" y="1002030"/>
                  <a:pt x="241299" y="1002030"/>
                  <a:pt x="234949" y="990600"/>
                </a:cubicBezTo>
                <a:close/>
                <a:moveTo>
                  <a:pt x="488949" y="1507490"/>
                </a:moveTo>
                <a:lnTo>
                  <a:pt x="488949" y="1502410"/>
                </a:lnTo>
                <a:cubicBezTo>
                  <a:pt x="505459" y="1501140"/>
                  <a:pt x="523239" y="1499870"/>
                  <a:pt x="539749" y="1499870"/>
                </a:cubicBezTo>
                <a:cubicBezTo>
                  <a:pt x="521969" y="1499870"/>
                  <a:pt x="506729" y="1515110"/>
                  <a:pt x="488949" y="1507490"/>
                </a:cubicBezTo>
                <a:close/>
                <a:moveTo>
                  <a:pt x="182879" y="2123440"/>
                </a:moveTo>
                <a:cubicBezTo>
                  <a:pt x="190499" y="2115820"/>
                  <a:pt x="196849" y="2110740"/>
                  <a:pt x="199389" y="2106930"/>
                </a:cubicBezTo>
                <a:cubicBezTo>
                  <a:pt x="205739" y="2112010"/>
                  <a:pt x="209549" y="2115820"/>
                  <a:pt x="213359" y="2119630"/>
                </a:cubicBezTo>
                <a:cubicBezTo>
                  <a:pt x="204469" y="2119630"/>
                  <a:pt x="195579" y="2120900"/>
                  <a:pt x="182879" y="2123440"/>
                </a:cubicBezTo>
                <a:close/>
                <a:moveTo>
                  <a:pt x="271779" y="2117090"/>
                </a:moveTo>
                <a:lnTo>
                  <a:pt x="238759" y="2117090"/>
                </a:lnTo>
                <a:cubicBezTo>
                  <a:pt x="237489" y="2117090"/>
                  <a:pt x="236219" y="2112010"/>
                  <a:pt x="233679" y="2108200"/>
                </a:cubicBezTo>
                <a:cubicBezTo>
                  <a:pt x="248919" y="2109470"/>
                  <a:pt x="260349" y="2110740"/>
                  <a:pt x="271779" y="2112010"/>
                </a:cubicBezTo>
                <a:lnTo>
                  <a:pt x="271779" y="2117090"/>
                </a:lnTo>
                <a:close/>
                <a:moveTo>
                  <a:pt x="280669" y="2115820"/>
                </a:moveTo>
                <a:cubicBezTo>
                  <a:pt x="279399" y="2114550"/>
                  <a:pt x="279399" y="2113280"/>
                  <a:pt x="278129" y="2113280"/>
                </a:cubicBezTo>
                <a:cubicBezTo>
                  <a:pt x="283209" y="2109470"/>
                  <a:pt x="289559" y="2106930"/>
                  <a:pt x="294639" y="2103120"/>
                </a:cubicBezTo>
                <a:cubicBezTo>
                  <a:pt x="298449" y="2099310"/>
                  <a:pt x="299719" y="2092960"/>
                  <a:pt x="303529" y="2086610"/>
                </a:cubicBezTo>
                <a:cubicBezTo>
                  <a:pt x="313689" y="2106930"/>
                  <a:pt x="335279" y="2100580"/>
                  <a:pt x="354329" y="2105660"/>
                </a:cubicBezTo>
                <a:cubicBezTo>
                  <a:pt x="328929" y="2108200"/>
                  <a:pt x="304799" y="2112010"/>
                  <a:pt x="280669" y="2115820"/>
                </a:cubicBezTo>
                <a:close/>
                <a:moveTo>
                  <a:pt x="114299" y="2428240"/>
                </a:moveTo>
                <a:cubicBezTo>
                  <a:pt x="115569" y="2428240"/>
                  <a:pt x="115569" y="2428240"/>
                  <a:pt x="114299" y="2428240"/>
                </a:cubicBezTo>
                <a:close/>
                <a:moveTo>
                  <a:pt x="345439" y="2609850"/>
                </a:moveTo>
                <a:cubicBezTo>
                  <a:pt x="344169" y="2600960"/>
                  <a:pt x="342899" y="2594610"/>
                  <a:pt x="341629" y="2585720"/>
                </a:cubicBezTo>
                <a:cubicBezTo>
                  <a:pt x="350519" y="2588260"/>
                  <a:pt x="355599" y="2589530"/>
                  <a:pt x="360679" y="2592070"/>
                </a:cubicBezTo>
                <a:cubicBezTo>
                  <a:pt x="355599" y="2597150"/>
                  <a:pt x="351789" y="2602230"/>
                  <a:pt x="345439" y="2609850"/>
                </a:cubicBezTo>
                <a:close/>
                <a:moveTo>
                  <a:pt x="636269" y="1050290"/>
                </a:moveTo>
                <a:cubicBezTo>
                  <a:pt x="627379" y="1051560"/>
                  <a:pt x="618489" y="1055370"/>
                  <a:pt x="610869" y="1055370"/>
                </a:cubicBezTo>
                <a:cubicBezTo>
                  <a:pt x="601979" y="1056640"/>
                  <a:pt x="593089" y="1055370"/>
                  <a:pt x="582929" y="1055370"/>
                </a:cubicBezTo>
                <a:cubicBezTo>
                  <a:pt x="581659" y="1054100"/>
                  <a:pt x="580389" y="1050290"/>
                  <a:pt x="579119" y="1046480"/>
                </a:cubicBezTo>
                <a:cubicBezTo>
                  <a:pt x="588009" y="1043940"/>
                  <a:pt x="596899" y="1040130"/>
                  <a:pt x="607059" y="1037590"/>
                </a:cubicBezTo>
                <a:cubicBezTo>
                  <a:pt x="607059" y="1041400"/>
                  <a:pt x="605789" y="1043940"/>
                  <a:pt x="605789" y="1047750"/>
                </a:cubicBezTo>
                <a:cubicBezTo>
                  <a:pt x="617219" y="1040130"/>
                  <a:pt x="627379" y="1041400"/>
                  <a:pt x="636269" y="1050290"/>
                </a:cubicBezTo>
                <a:cubicBezTo>
                  <a:pt x="650239" y="1040130"/>
                  <a:pt x="652779" y="1041400"/>
                  <a:pt x="656589" y="1062990"/>
                </a:cubicBezTo>
                <a:cubicBezTo>
                  <a:pt x="648969" y="1057910"/>
                  <a:pt x="642619" y="1054100"/>
                  <a:pt x="636269" y="1050290"/>
                </a:cubicBezTo>
                <a:close/>
                <a:moveTo>
                  <a:pt x="684529" y="1047750"/>
                </a:moveTo>
                <a:cubicBezTo>
                  <a:pt x="687069" y="1045210"/>
                  <a:pt x="689609" y="1042670"/>
                  <a:pt x="690879" y="1040130"/>
                </a:cubicBezTo>
                <a:cubicBezTo>
                  <a:pt x="699769" y="1051560"/>
                  <a:pt x="699769" y="1051560"/>
                  <a:pt x="680719" y="1060450"/>
                </a:cubicBezTo>
                <a:lnTo>
                  <a:pt x="661669" y="1045210"/>
                </a:lnTo>
                <a:cubicBezTo>
                  <a:pt x="674369" y="1035050"/>
                  <a:pt x="681989" y="1035050"/>
                  <a:pt x="684529" y="1047750"/>
                </a:cubicBezTo>
                <a:close/>
                <a:moveTo>
                  <a:pt x="694689" y="2744470"/>
                </a:moveTo>
                <a:cubicBezTo>
                  <a:pt x="695959" y="2743200"/>
                  <a:pt x="697229" y="2743200"/>
                  <a:pt x="698499" y="2741930"/>
                </a:cubicBezTo>
                <a:cubicBezTo>
                  <a:pt x="699769" y="2744470"/>
                  <a:pt x="702309" y="2747010"/>
                  <a:pt x="704849" y="2750820"/>
                </a:cubicBezTo>
                <a:cubicBezTo>
                  <a:pt x="702309" y="2750820"/>
                  <a:pt x="699769" y="2750820"/>
                  <a:pt x="697229" y="2752090"/>
                </a:cubicBezTo>
                <a:cubicBezTo>
                  <a:pt x="695959" y="2748280"/>
                  <a:pt x="695959" y="2745740"/>
                  <a:pt x="694689" y="2744470"/>
                </a:cubicBezTo>
                <a:close/>
                <a:moveTo>
                  <a:pt x="772159" y="2735580"/>
                </a:moveTo>
                <a:cubicBezTo>
                  <a:pt x="773429" y="2739390"/>
                  <a:pt x="774699" y="2741930"/>
                  <a:pt x="777239" y="2744470"/>
                </a:cubicBezTo>
                <a:lnTo>
                  <a:pt x="773429" y="2744470"/>
                </a:lnTo>
                <a:cubicBezTo>
                  <a:pt x="773429" y="2741930"/>
                  <a:pt x="773429" y="2739390"/>
                  <a:pt x="772159" y="2735580"/>
                </a:cubicBezTo>
                <a:close/>
                <a:moveTo>
                  <a:pt x="876299" y="3018790"/>
                </a:moveTo>
                <a:cubicBezTo>
                  <a:pt x="872489" y="3012440"/>
                  <a:pt x="869949" y="3007360"/>
                  <a:pt x="867409" y="3002280"/>
                </a:cubicBezTo>
                <a:lnTo>
                  <a:pt x="873759" y="2995930"/>
                </a:lnTo>
                <a:cubicBezTo>
                  <a:pt x="882649" y="3002280"/>
                  <a:pt x="883919" y="3012440"/>
                  <a:pt x="876299" y="3018790"/>
                </a:cubicBezTo>
                <a:close/>
                <a:moveTo>
                  <a:pt x="1198879" y="3044190"/>
                </a:moveTo>
                <a:cubicBezTo>
                  <a:pt x="1193799" y="3041650"/>
                  <a:pt x="1188719" y="3040380"/>
                  <a:pt x="1183639" y="3037840"/>
                </a:cubicBezTo>
                <a:cubicBezTo>
                  <a:pt x="1188719" y="3032760"/>
                  <a:pt x="1193799" y="3027680"/>
                  <a:pt x="1197609" y="3025140"/>
                </a:cubicBezTo>
                <a:lnTo>
                  <a:pt x="1212849" y="3036570"/>
                </a:lnTo>
                <a:cubicBezTo>
                  <a:pt x="1209039" y="3039110"/>
                  <a:pt x="1203959" y="3041650"/>
                  <a:pt x="1198879" y="3044190"/>
                </a:cubicBezTo>
                <a:close/>
                <a:moveTo>
                  <a:pt x="3445509" y="2828290"/>
                </a:moveTo>
                <a:cubicBezTo>
                  <a:pt x="3444239" y="2829560"/>
                  <a:pt x="3445509" y="2832100"/>
                  <a:pt x="3445509" y="2834640"/>
                </a:cubicBezTo>
                <a:lnTo>
                  <a:pt x="3426459" y="2838450"/>
                </a:lnTo>
                <a:cubicBezTo>
                  <a:pt x="3423919" y="2827020"/>
                  <a:pt x="3428999" y="2820670"/>
                  <a:pt x="3440429" y="2819400"/>
                </a:cubicBezTo>
                <a:cubicBezTo>
                  <a:pt x="3444239" y="2819400"/>
                  <a:pt x="3449319" y="2816860"/>
                  <a:pt x="3455669" y="2816860"/>
                </a:cubicBezTo>
                <a:cubicBezTo>
                  <a:pt x="3451859" y="2820670"/>
                  <a:pt x="3448049" y="2823210"/>
                  <a:pt x="3445509" y="2828290"/>
                </a:cubicBezTo>
                <a:close/>
                <a:moveTo>
                  <a:pt x="3470909" y="2825750"/>
                </a:moveTo>
                <a:cubicBezTo>
                  <a:pt x="3465829" y="2824480"/>
                  <a:pt x="3462019" y="2820670"/>
                  <a:pt x="3458209" y="2818130"/>
                </a:cubicBezTo>
                <a:cubicBezTo>
                  <a:pt x="3463289" y="2811780"/>
                  <a:pt x="3467099" y="2807970"/>
                  <a:pt x="3469639" y="2804160"/>
                </a:cubicBezTo>
                <a:cubicBezTo>
                  <a:pt x="3474719" y="2810510"/>
                  <a:pt x="3479799" y="2815590"/>
                  <a:pt x="3484879" y="2823210"/>
                </a:cubicBezTo>
                <a:cubicBezTo>
                  <a:pt x="3481069" y="2824480"/>
                  <a:pt x="3475989" y="2825750"/>
                  <a:pt x="3470909" y="2825750"/>
                </a:cubicBezTo>
                <a:close/>
                <a:moveTo>
                  <a:pt x="3604259" y="1967230"/>
                </a:moveTo>
                <a:cubicBezTo>
                  <a:pt x="3604259" y="1964690"/>
                  <a:pt x="3604259" y="1963420"/>
                  <a:pt x="3602989" y="1960880"/>
                </a:cubicBezTo>
                <a:lnTo>
                  <a:pt x="3629659" y="1957070"/>
                </a:lnTo>
                <a:cubicBezTo>
                  <a:pt x="3629659" y="1959610"/>
                  <a:pt x="3630929" y="1962150"/>
                  <a:pt x="3630929" y="1964690"/>
                </a:cubicBezTo>
                <a:cubicBezTo>
                  <a:pt x="3620769" y="1964690"/>
                  <a:pt x="3611879" y="1965960"/>
                  <a:pt x="3604259" y="1967230"/>
                </a:cubicBezTo>
                <a:close/>
                <a:moveTo>
                  <a:pt x="3670299" y="1969770"/>
                </a:moveTo>
                <a:cubicBezTo>
                  <a:pt x="3662679" y="1969770"/>
                  <a:pt x="3653789" y="1969770"/>
                  <a:pt x="3646169" y="1967230"/>
                </a:cubicBezTo>
                <a:cubicBezTo>
                  <a:pt x="3642359" y="1965960"/>
                  <a:pt x="3641089" y="1960880"/>
                  <a:pt x="3637279" y="1958340"/>
                </a:cubicBezTo>
                <a:cubicBezTo>
                  <a:pt x="3638549" y="1957070"/>
                  <a:pt x="3638549" y="1955800"/>
                  <a:pt x="3639819" y="1954530"/>
                </a:cubicBezTo>
                <a:cubicBezTo>
                  <a:pt x="3651249" y="1957070"/>
                  <a:pt x="3661409" y="1958340"/>
                  <a:pt x="3671569" y="1960880"/>
                </a:cubicBezTo>
                <a:cubicBezTo>
                  <a:pt x="3670299" y="1964690"/>
                  <a:pt x="3670299" y="1968500"/>
                  <a:pt x="3670299" y="1969770"/>
                </a:cubicBezTo>
                <a:close/>
                <a:moveTo>
                  <a:pt x="3727449" y="1968500"/>
                </a:moveTo>
                <a:cubicBezTo>
                  <a:pt x="3718559" y="1967230"/>
                  <a:pt x="3709669" y="1960880"/>
                  <a:pt x="3700779" y="1969770"/>
                </a:cubicBezTo>
                <a:cubicBezTo>
                  <a:pt x="3699509" y="1971040"/>
                  <a:pt x="3691889" y="1967230"/>
                  <a:pt x="3688079" y="1965960"/>
                </a:cubicBezTo>
                <a:cubicBezTo>
                  <a:pt x="3688079" y="1964690"/>
                  <a:pt x="3689349" y="1962150"/>
                  <a:pt x="3689349" y="1960880"/>
                </a:cubicBezTo>
                <a:lnTo>
                  <a:pt x="3731259" y="1960880"/>
                </a:lnTo>
                <a:cubicBezTo>
                  <a:pt x="3732529" y="1960880"/>
                  <a:pt x="3733799" y="1964690"/>
                  <a:pt x="3735069" y="1967230"/>
                </a:cubicBezTo>
                <a:cubicBezTo>
                  <a:pt x="3731259" y="1967230"/>
                  <a:pt x="3728719" y="1968500"/>
                  <a:pt x="3727449" y="1968500"/>
                </a:cubicBezTo>
                <a:close/>
                <a:moveTo>
                  <a:pt x="3848099" y="2598420"/>
                </a:moveTo>
                <a:cubicBezTo>
                  <a:pt x="3846829" y="2599690"/>
                  <a:pt x="3846829" y="2600960"/>
                  <a:pt x="3846829" y="2599690"/>
                </a:cubicBezTo>
                <a:cubicBezTo>
                  <a:pt x="3845559" y="2599690"/>
                  <a:pt x="3845559" y="2598420"/>
                  <a:pt x="3848099" y="2598420"/>
                </a:cubicBezTo>
                <a:close/>
                <a:moveTo>
                  <a:pt x="132079" y="2529840"/>
                </a:moveTo>
                <a:cubicBezTo>
                  <a:pt x="130809" y="2529840"/>
                  <a:pt x="130809" y="2531110"/>
                  <a:pt x="129539" y="2531110"/>
                </a:cubicBezTo>
                <a:cubicBezTo>
                  <a:pt x="129539" y="2531110"/>
                  <a:pt x="130809" y="2529840"/>
                  <a:pt x="132079" y="2529840"/>
                </a:cubicBezTo>
                <a:close/>
                <a:moveTo>
                  <a:pt x="615949" y="2769870"/>
                </a:moveTo>
                <a:cubicBezTo>
                  <a:pt x="621029" y="2772410"/>
                  <a:pt x="626109" y="2774950"/>
                  <a:pt x="629919" y="2776220"/>
                </a:cubicBezTo>
                <a:cubicBezTo>
                  <a:pt x="612139" y="2786380"/>
                  <a:pt x="600709" y="2783840"/>
                  <a:pt x="589279" y="2766060"/>
                </a:cubicBezTo>
                <a:cubicBezTo>
                  <a:pt x="593089" y="2766060"/>
                  <a:pt x="595629" y="2764790"/>
                  <a:pt x="599439" y="2764790"/>
                </a:cubicBezTo>
                <a:cubicBezTo>
                  <a:pt x="604519" y="2766060"/>
                  <a:pt x="610869" y="2767330"/>
                  <a:pt x="615949" y="2769870"/>
                </a:cubicBezTo>
                <a:close/>
                <a:moveTo>
                  <a:pt x="2835909" y="2874010"/>
                </a:moveTo>
                <a:cubicBezTo>
                  <a:pt x="2832099" y="2872740"/>
                  <a:pt x="2829559" y="2872740"/>
                  <a:pt x="2824479" y="2871470"/>
                </a:cubicBezTo>
                <a:cubicBezTo>
                  <a:pt x="2819399" y="2870200"/>
                  <a:pt x="2813049" y="2866390"/>
                  <a:pt x="2805429" y="2863850"/>
                </a:cubicBezTo>
                <a:cubicBezTo>
                  <a:pt x="2810509" y="2862580"/>
                  <a:pt x="2814319" y="2860040"/>
                  <a:pt x="2819399" y="2858770"/>
                </a:cubicBezTo>
                <a:cubicBezTo>
                  <a:pt x="2833369" y="2854960"/>
                  <a:pt x="2839719" y="2861310"/>
                  <a:pt x="2835909" y="2874010"/>
                </a:cubicBezTo>
                <a:close/>
                <a:moveTo>
                  <a:pt x="2590799" y="2903220"/>
                </a:moveTo>
                <a:cubicBezTo>
                  <a:pt x="2598419" y="2904490"/>
                  <a:pt x="2607309" y="2904490"/>
                  <a:pt x="2616199" y="2905760"/>
                </a:cubicBezTo>
                <a:cubicBezTo>
                  <a:pt x="2612389" y="2918460"/>
                  <a:pt x="2602229" y="2914650"/>
                  <a:pt x="2594609" y="2913380"/>
                </a:cubicBezTo>
                <a:cubicBezTo>
                  <a:pt x="2592069" y="2913380"/>
                  <a:pt x="2589529" y="2908300"/>
                  <a:pt x="2586989" y="2905760"/>
                </a:cubicBezTo>
                <a:cubicBezTo>
                  <a:pt x="2588259" y="2904490"/>
                  <a:pt x="2589529" y="2903220"/>
                  <a:pt x="2590799" y="2903220"/>
                </a:cubicBezTo>
                <a:close/>
                <a:moveTo>
                  <a:pt x="219709" y="2604770"/>
                </a:moveTo>
                <a:cubicBezTo>
                  <a:pt x="220979" y="2608580"/>
                  <a:pt x="222249" y="2611120"/>
                  <a:pt x="223519" y="2616200"/>
                </a:cubicBezTo>
                <a:cubicBezTo>
                  <a:pt x="215899" y="2616200"/>
                  <a:pt x="209549" y="2616200"/>
                  <a:pt x="203199" y="2614930"/>
                </a:cubicBezTo>
                <a:lnTo>
                  <a:pt x="203199" y="2606040"/>
                </a:lnTo>
                <a:cubicBezTo>
                  <a:pt x="208279" y="2606040"/>
                  <a:pt x="213359" y="2606040"/>
                  <a:pt x="219709" y="2604770"/>
                </a:cubicBezTo>
                <a:close/>
                <a:moveTo>
                  <a:pt x="715009" y="2762250"/>
                </a:moveTo>
                <a:cubicBezTo>
                  <a:pt x="722629" y="2763520"/>
                  <a:pt x="730249" y="2763520"/>
                  <a:pt x="739139" y="2764790"/>
                </a:cubicBezTo>
                <a:cubicBezTo>
                  <a:pt x="734059" y="2769870"/>
                  <a:pt x="713739" y="2773680"/>
                  <a:pt x="709929" y="2769870"/>
                </a:cubicBezTo>
                <a:cubicBezTo>
                  <a:pt x="709929" y="2768600"/>
                  <a:pt x="708659" y="2766060"/>
                  <a:pt x="709929" y="2764790"/>
                </a:cubicBezTo>
                <a:cubicBezTo>
                  <a:pt x="711199" y="2763520"/>
                  <a:pt x="713739" y="2762250"/>
                  <a:pt x="715009" y="2762250"/>
                </a:cubicBezTo>
                <a:close/>
              </a:path>
            </a:pathLst>
          </a:custGeom>
          <a:solidFill>
            <a:srgbClr val="000000">
              <a:alpha val="0"/>
            </a:srgbClr>
          </a:solidFill>
          <a:ln w="127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62" name="Google Shape;462;g1c0d571eb8a_0_245"/>
          <p:cNvSpPr txBox="1"/>
          <p:nvPr/>
        </p:nvSpPr>
        <p:spPr>
          <a:xfrm>
            <a:off x="4571999" y="515244"/>
            <a:ext cx="8280600" cy="838800"/>
          </a:xfrm>
          <a:prstGeom prst="rect">
            <a:avLst/>
          </a:prstGeom>
          <a:noFill/>
          <a:ln>
            <a:noFill/>
          </a:ln>
        </p:spPr>
        <p:txBody>
          <a:bodyPr spcFirstLastPara="1" wrap="square" lIns="0" tIns="0" rIns="0" bIns="0" anchor="t" anchorCtr="0">
            <a:spAutoFit/>
          </a:bodyPr>
          <a:lstStyle/>
          <a:p>
            <a:pPr marL="0" marR="0" lvl="0" indent="0" algn="ctr" rtl="0">
              <a:lnSpc>
                <a:spcPct val="85007"/>
              </a:lnSpc>
              <a:spcBef>
                <a:spcPts val="0"/>
              </a:spcBef>
              <a:spcAft>
                <a:spcPts val="0"/>
              </a:spcAft>
              <a:buNone/>
            </a:pPr>
            <a:r>
              <a:rPr lang="en-US" sz="6410" dirty="0">
                <a:latin typeface="Abhaya Libre"/>
                <a:ea typeface="Abhaya Libre"/>
                <a:cs typeface="Abhaya Libre"/>
                <a:sym typeface="Abhaya Libre"/>
              </a:rPr>
              <a:t>4. Allergan</a:t>
            </a:r>
            <a:endParaRPr dirty="0"/>
          </a:p>
        </p:txBody>
      </p:sp>
      <p:grpSp>
        <p:nvGrpSpPr>
          <p:cNvPr id="463" name="Google Shape;463;g1c0d571eb8a_0_245"/>
          <p:cNvGrpSpPr/>
          <p:nvPr/>
        </p:nvGrpSpPr>
        <p:grpSpPr>
          <a:xfrm>
            <a:off x="8044106" y="1726875"/>
            <a:ext cx="9197805" cy="8474077"/>
            <a:chOff x="-1026358" y="33"/>
            <a:chExt cx="12263739" cy="11298770"/>
          </a:xfrm>
        </p:grpSpPr>
        <p:sp>
          <p:nvSpPr>
            <p:cNvPr id="464" name="Google Shape;464;g1c0d571eb8a_0_245"/>
            <p:cNvSpPr txBox="1"/>
            <p:nvPr/>
          </p:nvSpPr>
          <p:spPr>
            <a:xfrm>
              <a:off x="-1026357" y="7334640"/>
              <a:ext cx="12066359" cy="3964163"/>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None/>
              </a:pPr>
              <a:r>
                <a:rPr lang="ru-RU" sz="2300" dirty="0">
                  <a:latin typeface="Abhaya Libre"/>
                  <a:ea typeface="Abhaya Libre"/>
                  <a:cs typeface="Abhaya Libre"/>
                  <a:sym typeface="Abhaya Libre"/>
                </a:rPr>
                <a:t>Стратегията на компанията се преориентира от опазване на водите към намаляване на енергията, отпадъците и емисиите, както в преките дейности, така и във веригата за доставки. През 2016 г. за пети път спечели наградата EnergySTAR на Агенцията за опазване на околната среда, с която се признават постиженията ѝ в областта на енергийната ефективност.</a:t>
              </a:r>
              <a:endParaRPr lang="ru-RU" sz="2300" dirty="0"/>
            </a:p>
          </p:txBody>
        </p:sp>
        <p:sp>
          <p:nvSpPr>
            <p:cNvPr id="465" name="Google Shape;465;g1c0d571eb8a_0_245"/>
            <p:cNvSpPr txBox="1"/>
            <p:nvPr/>
          </p:nvSpPr>
          <p:spPr>
            <a:xfrm>
              <a:off x="2343908" y="3667350"/>
              <a:ext cx="8696093" cy="3447097"/>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None/>
              </a:pPr>
              <a:r>
                <a:rPr lang="ru-RU" sz="2400" dirty="0">
                  <a:latin typeface="Abhaya Libre"/>
                  <a:ea typeface="Abhaya Libre"/>
                  <a:cs typeface="Abhaya Libre"/>
                  <a:sym typeface="Abhaya Libre"/>
                </a:rPr>
                <a:t>Базираната в Калифорния фармацевтична компания започна да се ангажира с устойчивото развитие преди повече от две десетилетия с политика за пестене на вода, основана на докладване и сравнителен анализ.</a:t>
              </a:r>
              <a:endParaRPr dirty="0"/>
            </a:p>
          </p:txBody>
        </p:sp>
        <p:sp>
          <p:nvSpPr>
            <p:cNvPr id="466" name="Google Shape;466;g1c0d571eb8a_0_245"/>
            <p:cNvSpPr txBox="1"/>
            <p:nvPr/>
          </p:nvSpPr>
          <p:spPr>
            <a:xfrm>
              <a:off x="-1026358" y="33"/>
              <a:ext cx="10177905" cy="3303468"/>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None/>
              </a:pPr>
              <a:r>
                <a:rPr lang="ru-RU" sz="2300" dirty="0">
                  <a:latin typeface="Abhaya Libre"/>
                  <a:ea typeface="Abhaya Libre"/>
                  <a:cs typeface="Abhaya Libre"/>
                  <a:sym typeface="Abhaya Libre"/>
                </a:rPr>
                <a:t>В диаграмата на Вен екологията и ботоксът се срещат в много малка точка, но точно по средата е Allergan, производителят на ботокс, който от години е начело (или много близо до него) на класацията на Newsweek за "зелени" компании. </a:t>
              </a:r>
              <a:endParaRPr sz="2300" dirty="0"/>
            </a:p>
          </p:txBody>
        </p:sp>
        <p:pic>
          <p:nvPicPr>
            <p:cNvPr id="467" name="Google Shape;467;g1c0d571eb8a_0_245"/>
            <p:cNvPicPr preferRelativeResize="0"/>
            <p:nvPr/>
          </p:nvPicPr>
          <p:blipFill rotWithShape="1">
            <a:blip r:embed="rId7">
              <a:alphaModFix/>
            </a:blip>
            <a:srcRect/>
            <a:stretch/>
          </p:blipFill>
          <p:spPr>
            <a:xfrm>
              <a:off x="8935857" y="94767"/>
              <a:ext cx="2301524" cy="2310187"/>
            </a:xfrm>
            <a:prstGeom prst="rect">
              <a:avLst/>
            </a:prstGeom>
            <a:noFill/>
            <a:ln>
              <a:noFill/>
            </a:ln>
          </p:spPr>
        </p:pic>
        <p:pic>
          <p:nvPicPr>
            <p:cNvPr id="468" name="Google Shape;468;g1c0d571eb8a_0_245"/>
            <p:cNvPicPr preferRelativeResize="0"/>
            <p:nvPr/>
          </p:nvPicPr>
          <p:blipFill rotWithShape="1">
            <a:blip r:embed="rId8">
              <a:alphaModFix/>
            </a:blip>
            <a:srcRect/>
            <a:stretch/>
          </p:blipFill>
          <p:spPr>
            <a:xfrm>
              <a:off x="-339634" y="3800609"/>
              <a:ext cx="2548822" cy="2405452"/>
            </a:xfrm>
            <a:prstGeom prst="rect">
              <a:avLst/>
            </a:prstGeom>
            <a:noFill/>
            <a:ln>
              <a:noFill/>
            </a:ln>
          </p:spPr>
        </p:pic>
      </p:grpSp>
      <p:pic>
        <p:nvPicPr>
          <p:cNvPr id="469" name="Google Shape;469;g1c0d571eb8a_0_245"/>
          <p:cNvPicPr preferRelativeResize="0"/>
          <p:nvPr/>
        </p:nvPicPr>
        <p:blipFill>
          <a:blip r:embed="rId9">
            <a:alphaModFix/>
          </a:blip>
          <a:stretch>
            <a:fillRect/>
          </a:stretch>
        </p:blipFill>
        <p:spPr>
          <a:xfrm>
            <a:off x="2374453" y="2747847"/>
            <a:ext cx="3710725" cy="4791317"/>
          </a:xfrm>
          <a:prstGeom prst="rect">
            <a:avLst/>
          </a:prstGeom>
          <a:noFill/>
          <a:ln>
            <a:noFill/>
          </a:ln>
        </p:spPr>
      </p:pic>
      <p:pic>
        <p:nvPicPr>
          <p:cNvPr id="2" name="Picture 1">
            <a:extLst>
              <a:ext uri="{FF2B5EF4-FFF2-40B4-BE49-F238E27FC236}">
                <a16:creationId xmlns:a16="http://schemas.microsoft.com/office/drawing/2014/main" id="{2262378B-A08E-ECAA-AB28-824DC0806D3D}"/>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708494" y="9018270"/>
            <a:ext cx="3418972" cy="753486"/>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473"/>
        <p:cNvGrpSpPr/>
        <p:nvPr/>
      </p:nvGrpSpPr>
      <p:grpSpPr>
        <a:xfrm>
          <a:off x="0" y="0"/>
          <a:ext cx="0" cy="0"/>
          <a:chOff x="0" y="0"/>
          <a:chExt cx="0" cy="0"/>
        </a:xfrm>
      </p:grpSpPr>
      <p:pic>
        <p:nvPicPr>
          <p:cNvPr id="474" name="Google Shape;474;g1c0d571eb8a_0_264"/>
          <p:cNvPicPr preferRelativeResize="0"/>
          <p:nvPr/>
        </p:nvPicPr>
        <p:blipFill rotWithShape="1">
          <a:blip r:embed="rId3">
            <a:alphaModFix/>
          </a:blip>
          <a:srcRect/>
          <a:stretch/>
        </p:blipFill>
        <p:spPr>
          <a:xfrm rot="-4196164">
            <a:off x="-5974143" y="8370333"/>
            <a:ext cx="10675281" cy="11378690"/>
          </a:xfrm>
          <a:prstGeom prst="rect">
            <a:avLst/>
          </a:prstGeom>
          <a:noFill/>
          <a:ln>
            <a:noFill/>
          </a:ln>
        </p:spPr>
      </p:pic>
      <p:pic>
        <p:nvPicPr>
          <p:cNvPr id="475" name="Google Shape;475;g1c0d571eb8a_0_264"/>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476" name="Google Shape;476;g1c0d571eb8a_0_264"/>
          <p:cNvPicPr preferRelativeResize="0"/>
          <p:nvPr/>
        </p:nvPicPr>
        <p:blipFill rotWithShape="1">
          <a:blip r:embed="rId5">
            <a:alphaModFix/>
          </a:blip>
          <a:srcRect/>
          <a:stretch/>
        </p:blipFill>
        <p:spPr>
          <a:xfrm>
            <a:off x="16418708" y="0"/>
            <a:ext cx="1869291" cy="1869291"/>
          </a:xfrm>
          <a:prstGeom prst="rect">
            <a:avLst/>
          </a:prstGeom>
          <a:noFill/>
          <a:ln>
            <a:noFill/>
          </a:ln>
        </p:spPr>
      </p:pic>
      <p:pic>
        <p:nvPicPr>
          <p:cNvPr id="478" name="Google Shape;478;g1c0d571eb8a_0_264"/>
          <p:cNvPicPr preferRelativeResize="0"/>
          <p:nvPr/>
        </p:nvPicPr>
        <p:blipFill rotWithShape="1">
          <a:blip r:embed="rId6">
            <a:alphaModFix/>
          </a:blip>
          <a:srcRect/>
          <a:stretch/>
        </p:blipFill>
        <p:spPr>
          <a:xfrm rot="9614497">
            <a:off x="17215841" y="8047725"/>
            <a:ext cx="4352147" cy="4346443"/>
          </a:xfrm>
          <a:prstGeom prst="rect">
            <a:avLst/>
          </a:prstGeom>
          <a:noFill/>
          <a:ln>
            <a:noFill/>
          </a:ln>
        </p:spPr>
      </p:pic>
      <p:sp>
        <p:nvSpPr>
          <p:cNvPr id="479" name="Google Shape;479;g1c0d571eb8a_0_264"/>
          <p:cNvSpPr/>
          <p:nvPr/>
        </p:nvSpPr>
        <p:spPr>
          <a:xfrm>
            <a:off x="487250" y="1869300"/>
            <a:ext cx="7481854" cy="6560274"/>
          </a:xfrm>
          <a:custGeom>
            <a:avLst/>
            <a:gdLst/>
            <a:ahLst/>
            <a:cxnLst/>
            <a:rect l="l" t="t" r="r" b="b"/>
            <a:pathLst>
              <a:path w="4215129" h="3083560" extrusionOk="0">
                <a:moveTo>
                  <a:pt x="4196079" y="1511300"/>
                </a:moveTo>
                <a:cubicBezTo>
                  <a:pt x="4199889" y="1508760"/>
                  <a:pt x="4203699" y="1507490"/>
                  <a:pt x="4206239" y="1503680"/>
                </a:cubicBezTo>
                <a:cubicBezTo>
                  <a:pt x="4208779" y="1501140"/>
                  <a:pt x="4213859" y="1497330"/>
                  <a:pt x="4213859" y="1493520"/>
                </a:cubicBezTo>
                <a:cubicBezTo>
                  <a:pt x="4213859" y="1490980"/>
                  <a:pt x="4208779" y="1487170"/>
                  <a:pt x="4206239" y="1484630"/>
                </a:cubicBezTo>
                <a:lnTo>
                  <a:pt x="4194809" y="1473200"/>
                </a:lnTo>
                <a:cubicBezTo>
                  <a:pt x="4197349" y="1470660"/>
                  <a:pt x="4202429" y="1469390"/>
                  <a:pt x="4202429" y="1465580"/>
                </a:cubicBezTo>
                <a:cubicBezTo>
                  <a:pt x="4204969" y="1455420"/>
                  <a:pt x="4208779" y="1445260"/>
                  <a:pt x="4208779" y="1435100"/>
                </a:cubicBezTo>
                <a:cubicBezTo>
                  <a:pt x="4208779" y="1430020"/>
                  <a:pt x="4199889" y="1426210"/>
                  <a:pt x="4194809" y="1419860"/>
                </a:cubicBezTo>
                <a:cubicBezTo>
                  <a:pt x="4199889" y="1419860"/>
                  <a:pt x="4202429" y="1419860"/>
                  <a:pt x="4206239" y="1418590"/>
                </a:cubicBezTo>
                <a:lnTo>
                  <a:pt x="4206239" y="1414780"/>
                </a:lnTo>
                <a:lnTo>
                  <a:pt x="4194809" y="1414780"/>
                </a:lnTo>
                <a:cubicBezTo>
                  <a:pt x="4187189" y="1409700"/>
                  <a:pt x="4179569" y="1399540"/>
                  <a:pt x="4177029" y="1400810"/>
                </a:cubicBezTo>
                <a:cubicBezTo>
                  <a:pt x="4163059" y="1408430"/>
                  <a:pt x="4163059" y="1398270"/>
                  <a:pt x="4160519" y="1390650"/>
                </a:cubicBezTo>
                <a:cubicBezTo>
                  <a:pt x="4155439" y="1391920"/>
                  <a:pt x="4150359" y="1393190"/>
                  <a:pt x="4146549" y="1391920"/>
                </a:cubicBezTo>
                <a:cubicBezTo>
                  <a:pt x="4137659" y="1390650"/>
                  <a:pt x="4128769" y="1386840"/>
                  <a:pt x="4119879" y="1386840"/>
                </a:cubicBezTo>
                <a:cubicBezTo>
                  <a:pt x="4108449" y="1385570"/>
                  <a:pt x="4095749" y="1385570"/>
                  <a:pt x="4083049" y="1384300"/>
                </a:cubicBezTo>
                <a:cubicBezTo>
                  <a:pt x="4063999" y="1381760"/>
                  <a:pt x="4044949" y="1379220"/>
                  <a:pt x="4025899" y="1376680"/>
                </a:cubicBezTo>
                <a:cubicBezTo>
                  <a:pt x="4024629" y="1376680"/>
                  <a:pt x="4022089" y="1379220"/>
                  <a:pt x="4020819" y="1379220"/>
                </a:cubicBezTo>
                <a:cubicBezTo>
                  <a:pt x="4010659" y="1377950"/>
                  <a:pt x="4000499" y="1376680"/>
                  <a:pt x="3991609" y="1374140"/>
                </a:cubicBezTo>
                <a:cubicBezTo>
                  <a:pt x="3989069" y="1372870"/>
                  <a:pt x="3987799" y="1366520"/>
                  <a:pt x="3987799" y="1363980"/>
                </a:cubicBezTo>
                <a:cubicBezTo>
                  <a:pt x="4001769" y="1353820"/>
                  <a:pt x="4015740" y="1343660"/>
                  <a:pt x="4024629" y="1337310"/>
                </a:cubicBezTo>
                <a:cubicBezTo>
                  <a:pt x="4034789" y="1336040"/>
                  <a:pt x="4041139" y="1334770"/>
                  <a:pt x="4050029" y="1334770"/>
                </a:cubicBezTo>
                <a:cubicBezTo>
                  <a:pt x="4042409" y="1324610"/>
                  <a:pt x="4037329" y="1319530"/>
                  <a:pt x="4030979" y="1311910"/>
                </a:cubicBezTo>
                <a:cubicBezTo>
                  <a:pt x="4027169" y="1313180"/>
                  <a:pt x="4023359" y="1314450"/>
                  <a:pt x="4017009" y="1316990"/>
                </a:cubicBezTo>
                <a:cubicBezTo>
                  <a:pt x="4017009" y="1310640"/>
                  <a:pt x="4017009" y="1304290"/>
                  <a:pt x="4018279" y="1304290"/>
                </a:cubicBezTo>
                <a:cubicBezTo>
                  <a:pt x="4023359" y="1303020"/>
                  <a:pt x="4030979" y="1301750"/>
                  <a:pt x="4034789" y="1304290"/>
                </a:cubicBezTo>
                <a:cubicBezTo>
                  <a:pt x="4039869" y="1308100"/>
                  <a:pt x="4042409" y="1314450"/>
                  <a:pt x="4047489" y="1322070"/>
                </a:cubicBezTo>
                <a:cubicBezTo>
                  <a:pt x="4050029" y="1322070"/>
                  <a:pt x="4055109" y="1323340"/>
                  <a:pt x="4060189" y="1323340"/>
                </a:cubicBezTo>
                <a:cubicBezTo>
                  <a:pt x="4058919" y="1306830"/>
                  <a:pt x="4058919" y="1306830"/>
                  <a:pt x="4044949" y="1282700"/>
                </a:cubicBezTo>
                <a:cubicBezTo>
                  <a:pt x="4062729" y="1282700"/>
                  <a:pt x="4067809" y="1277620"/>
                  <a:pt x="4063999" y="1259840"/>
                </a:cubicBezTo>
                <a:cubicBezTo>
                  <a:pt x="4075429" y="1258570"/>
                  <a:pt x="4088129" y="1257300"/>
                  <a:pt x="4099559" y="1257300"/>
                </a:cubicBezTo>
                <a:cubicBezTo>
                  <a:pt x="4098289" y="1254760"/>
                  <a:pt x="4095749" y="1249680"/>
                  <a:pt x="4094479" y="1245870"/>
                </a:cubicBezTo>
                <a:cubicBezTo>
                  <a:pt x="4099559" y="1247140"/>
                  <a:pt x="4103369" y="1248410"/>
                  <a:pt x="4105909" y="1249680"/>
                </a:cubicBezTo>
                <a:cubicBezTo>
                  <a:pt x="4107179" y="1243330"/>
                  <a:pt x="4107179" y="1236980"/>
                  <a:pt x="4108449" y="1231900"/>
                </a:cubicBezTo>
                <a:cubicBezTo>
                  <a:pt x="4109719" y="1225550"/>
                  <a:pt x="4110989" y="1217930"/>
                  <a:pt x="4112259" y="1211580"/>
                </a:cubicBezTo>
                <a:cubicBezTo>
                  <a:pt x="4112259" y="1209040"/>
                  <a:pt x="4110989" y="1205230"/>
                  <a:pt x="4112259" y="1201420"/>
                </a:cubicBezTo>
                <a:cubicBezTo>
                  <a:pt x="4116069" y="1191260"/>
                  <a:pt x="4117339" y="1176020"/>
                  <a:pt x="4113529" y="1168400"/>
                </a:cubicBezTo>
                <a:cubicBezTo>
                  <a:pt x="4116069" y="1165860"/>
                  <a:pt x="4117339" y="1162050"/>
                  <a:pt x="4117339" y="1159510"/>
                </a:cubicBezTo>
                <a:cubicBezTo>
                  <a:pt x="4117339" y="1149350"/>
                  <a:pt x="4117339" y="1137920"/>
                  <a:pt x="4116069" y="1127760"/>
                </a:cubicBezTo>
                <a:cubicBezTo>
                  <a:pt x="4114799" y="1117600"/>
                  <a:pt x="4113529" y="1108710"/>
                  <a:pt x="4112259" y="1098550"/>
                </a:cubicBezTo>
                <a:cubicBezTo>
                  <a:pt x="4110989" y="1096010"/>
                  <a:pt x="4110989" y="1093470"/>
                  <a:pt x="4112259" y="1089660"/>
                </a:cubicBezTo>
                <a:cubicBezTo>
                  <a:pt x="4116069" y="1079500"/>
                  <a:pt x="4118609" y="1069340"/>
                  <a:pt x="4110989" y="1059180"/>
                </a:cubicBezTo>
                <a:cubicBezTo>
                  <a:pt x="4108449" y="1056640"/>
                  <a:pt x="4109719" y="1050290"/>
                  <a:pt x="4110989" y="1046480"/>
                </a:cubicBezTo>
                <a:cubicBezTo>
                  <a:pt x="4114799" y="1032510"/>
                  <a:pt x="4107179" y="1021080"/>
                  <a:pt x="4093209" y="1018540"/>
                </a:cubicBezTo>
                <a:lnTo>
                  <a:pt x="4088129" y="1018540"/>
                </a:lnTo>
                <a:cubicBezTo>
                  <a:pt x="4089399" y="1014730"/>
                  <a:pt x="4090669" y="1013460"/>
                  <a:pt x="4091939" y="1010920"/>
                </a:cubicBezTo>
                <a:cubicBezTo>
                  <a:pt x="4088129" y="1009650"/>
                  <a:pt x="4084319" y="1009650"/>
                  <a:pt x="4081779" y="1007110"/>
                </a:cubicBezTo>
                <a:cubicBezTo>
                  <a:pt x="4079239" y="1005840"/>
                  <a:pt x="4077969" y="1002030"/>
                  <a:pt x="4075429" y="1000760"/>
                </a:cubicBezTo>
                <a:cubicBezTo>
                  <a:pt x="4065269" y="995680"/>
                  <a:pt x="4053839" y="990600"/>
                  <a:pt x="4042409" y="985520"/>
                </a:cubicBezTo>
                <a:cubicBezTo>
                  <a:pt x="4038599" y="984250"/>
                  <a:pt x="4033519" y="984250"/>
                  <a:pt x="4029709" y="984250"/>
                </a:cubicBezTo>
                <a:cubicBezTo>
                  <a:pt x="4027169" y="985520"/>
                  <a:pt x="4025899" y="980440"/>
                  <a:pt x="4023359" y="980440"/>
                </a:cubicBezTo>
                <a:cubicBezTo>
                  <a:pt x="4005579" y="976630"/>
                  <a:pt x="3987799" y="974090"/>
                  <a:pt x="3970019" y="969010"/>
                </a:cubicBezTo>
                <a:cubicBezTo>
                  <a:pt x="3956049" y="963930"/>
                  <a:pt x="3939539" y="974090"/>
                  <a:pt x="3925569" y="963930"/>
                </a:cubicBezTo>
                <a:cubicBezTo>
                  <a:pt x="3924299" y="962660"/>
                  <a:pt x="3921759" y="965200"/>
                  <a:pt x="3920489" y="965200"/>
                </a:cubicBezTo>
                <a:cubicBezTo>
                  <a:pt x="3909059" y="962660"/>
                  <a:pt x="3898899" y="969010"/>
                  <a:pt x="3887469" y="965200"/>
                </a:cubicBezTo>
                <a:cubicBezTo>
                  <a:pt x="3876039" y="961390"/>
                  <a:pt x="3863339" y="960120"/>
                  <a:pt x="3858259" y="948690"/>
                </a:cubicBezTo>
                <a:cubicBezTo>
                  <a:pt x="3853179" y="937260"/>
                  <a:pt x="3849369" y="925830"/>
                  <a:pt x="3849369" y="914400"/>
                </a:cubicBezTo>
                <a:cubicBezTo>
                  <a:pt x="3850639" y="900430"/>
                  <a:pt x="3856989" y="885190"/>
                  <a:pt x="3832859" y="887730"/>
                </a:cubicBezTo>
                <a:cubicBezTo>
                  <a:pt x="3834129" y="885190"/>
                  <a:pt x="3834129" y="882650"/>
                  <a:pt x="3835399" y="881380"/>
                </a:cubicBezTo>
                <a:cubicBezTo>
                  <a:pt x="3761739" y="873760"/>
                  <a:pt x="3688079" y="867410"/>
                  <a:pt x="3615689" y="859790"/>
                </a:cubicBezTo>
                <a:cubicBezTo>
                  <a:pt x="3613149" y="850900"/>
                  <a:pt x="3610609" y="840740"/>
                  <a:pt x="3608069" y="826770"/>
                </a:cubicBezTo>
                <a:cubicBezTo>
                  <a:pt x="3622039" y="842010"/>
                  <a:pt x="3634739" y="850900"/>
                  <a:pt x="3652519" y="849630"/>
                </a:cubicBezTo>
                <a:cubicBezTo>
                  <a:pt x="3653789" y="839470"/>
                  <a:pt x="3652519" y="831850"/>
                  <a:pt x="3642359" y="825500"/>
                </a:cubicBezTo>
                <a:cubicBezTo>
                  <a:pt x="3641089" y="824230"/>
                  <a:pt x="3639819" y="819150"/>
                  <a:pt x="3641089" y="816610"/>
                </a:cubicBezTo>
                <a:cubicBezTo>
                  <a:pt x="3646169" y="803910"/>
                  <a:pt x="3651249" y="792480"/>
                  <a:pt x="3655059" y="781050"/>
                </a:cubicBezTo>
                <a:cubicBezTo>
                  <a:pt x="3660139" y="784860"/>
                  <a:pt x="3663949" y="787400"/>
                  <a:pt x="3669029" y="789940"/>
                </a:cubicBezTo>
                <a:lnTo>
                  <a:pt x="3671569" y="787400"/>
                </a:lnTo>
                <a:lnTo>
                  <a:pt x="3656329" y="764540"/>
                </a:lnTo>
                <a:cubicBezTo>
                  <a:pt x="3666489" y="767080"/>
                  <a:pt x="3675379" y="768350"/>
                  <a:pt x="3686809" y="770890"/>
                </a:cubicBezTo>
                <a:cubicBezTo>
                  <a:pt x="3682999" y="763270"/>
                  <a:pt x="3679189" y="758190"/>
                  <a:pt x="3679189" y="758190"/>
                </a:cubicBezTo>
                <a:cubicBezTo>
                  <a:pt x="3685539" y="753110"/>
                  <a:pt x="3691889" y="748030"/>
                  <a:pt x="3700779" y="741680"/>
                </a:cubicBezTo>
                <a:cubicBezTo>
                  <a:pt x="3700779" y="740410"/>
                  <a:pt x="3702049" y="732790"/>
                  <a:pt x="3705859" y="731520"/>
                </a:cubicBezTo>
                <a:cubicBezTo>
                  <a:pt x="3713479" y="727710"/>
                  <a:pt x="3716019" y="734060"/>
                  <a:pt x="3718559" y="740410"/>
                </a:cubicBezTo>
                <a:cubicBezTo>
                  <a:pt x="3719829" y="744220"/>
                  <a:pt x="3727449" y="745490"/>
                  <a:pt x="3732529" y="746760"/>
                </a:cubicBezTo>
                <a:cubicBezTo>
                  <a:pt x="3737609" y="748030"/>
                  <a:pt x="3743959" y="748030"/>
                  <a:pt x="3750309" y="746760"/>
                </a:cubicBezTo>
                <a:cubicBezTo>
                  <a:pt x="3760469" y="746760"/>
                  <a:pt x="3770629" y="745490"/>
                  <a:pt x="3784599" y="744220"/>
                </a:cubicBezTo>
                <a:cubicBezTo>
                  <a:pt x="3774440" y="741680"/>
                  <a:pt x="3766819" y="739140"/>
                  <a:pt x="3760469" y="737870"/>
                </a:cubicBezTo>
                <a:cubicBezTo>
                  <a:pt x="3760469" y="736600"/>
                  <a:pt x="3760469" y="735330"/>
                  <a:pt x="3759199" y="734060"/>
                </a:cubicBezTo>
                <a:cubicBezTo>
                  <a:pt x="3769359" y="731520"/>
                  <a:pt x="3779519" y="728980"/>
                  <a:pt x="3788409" y="726440"/>
                </a:cubicBezTo>
                <a:cubicBezTo>
                  <a:pt x="3798569" y="728980"/>
                  <a:pt x="3807459" y="732790"/>
                  <a:pt x="3815079" y="735330"/>
                </a:cubicBezTo>
                <a:cubicBezTo>
                  <a:pt x="3817619" y="758190"/>
                  <a:pt x="3832859" y="739140"/>
                  <a:pt x="3841749" y="741680"/>
                </a:cubicBezTo>
                <a:cubicBezTo>
                  <a:pt x="3839209" y="736600"/>
                  <a:pt x="3835399" y="731520"/>
                  <a:pt x="3831590" y="725170"/>
                </a:cubicBezTo>
                <a:cubicBezTo>
                  <a:pt x="3848099" y="727710"/>
                  <a:pt x="3864610" y="727710"/>
                  <a:pt x="3876040" y="740410"/>
                </a:cubicBezTo>
                <a:cubicBezTo>
                  <a:pt x="3877310" y="741680"/>
                  <a:pt x="3882390" y="740410"/>
                  <a:pt x="3884930" y="739140"/>
                </a:cubicBezTo>
                <a:cubicBezTo>
                  <a:pt x="3888740" y="740410"/>
                  <a:pt x="3895090" y="742950"/>
                  <a:pt x="3897630" y="741680"/>
                </a:cubicBezTo>
                <a:cubicBezTo>
                  <a:pt x="3901440" y="737870"/>
                  <a:pt x="3901440" y="731520"/>
                  <a:pt x="3905250" y="723900"/>
                </a:cubicBezTo>
                <a:cubicBezTo>
                  <a:pt x="3914140" y="739140"/>
                  <a:pt x="3923030" y="730250"/>
                  <a:pt x="3931920" y="723900"/>
                </a:cubicBezTo>
                <a:cubicBezTo>
                  <a:pt x="3930650" y="727710"/>
                  <a:pt x="3930650" y="730250"/>
                  <a:pt x="3930650" y="730250"/>
                </a:cubicBezTo>
                <a:cubicBezTo>
                  <a:pt x="3938270" y="734060"/>
                  <a:pt x="3944620" y="736600"/>
                  <a:pt x="3953510" y="740410"/>
                </a:cubicBezTo>
                <a:cubicBezTo>
                  <a:pt x="3959860" y="737870"/>
                  <a:pt x="3967480" y="728980"/>
                  <a:pt x="3978910" y="737870"/>
                </a:cubicBezTo>
                <a:cubicBezTo>
                  <a:pt x="3980180" y="739140"/>
                  <a:pt x="3985260" y="736600"/>
                  <a:pt x="3989069" y="736600"/>
                </a:cubicBezTo>
                <a:cubicBezTo>
                  <a:pt x="3992879" y="735330"/>
                  <a:pt x="3995419" y="735330"/>
                  <a:pt x="3996690" y="734060"/>
                </a:cubicBezTo>
                <a:cubicBezTo>
                  <a:pt x="3999230" y="725170"/>
                  <a:pt x="4000499" y="717550"/>
                  <a:pt x="4004310" y="709930"/>
                </a:cubicBezTo>
                <a:cubicBezTo>
                  <a:pt x="4008120" y="702310"/>
                  <a:pt x="4006850" y="694690"/>
                  <a:pt x="3999230" y="692150"/>
                </a:cubicBezTo>
                <a:cubicBezTo>
                  <a:pt x="3996690" y="690880"/>
                  <a:pt x="3994150" y="690880"/>
                  <a:pt x="3992880" y="689610"/>
                </a:cubicBezTo>
                <a:cubicBezTo>
                  <a:pt x="4004310" y="678180"/>
                  <a:pt x="4014470" y="670560"/>
                  <a:pt x="4030980" y="675640"/>
                </a:cubicBezTo>
                <a:cubicBezTo>
                  <a:pt x="4034790" y="676910"/>
                  <a:pt x="4039870" y="671830"/>
                  <a:pt x="4046220" y="668020"/>
                </a:cubicBezTo>
                <a:cubicBezTo>
                  <a:pt x="4042410" y="664210"/>
                  <a:pt x="4039870" y="662940"/>
                  <a:pt x="4037330" y="661670"/>
                </a:cubicBezTo>
                <a:cubicBezTo>
                  <a:pt x="4047490" y="640080"/>
                  <a:pt x="4064000" y="654050"/>
                  <a:pt x="4079240" y="654050"/>
                </a:cubicBezTo>
                <a:cubicBezTo>
                  <a:pt x="4074160" y="650240"/>
                  <a:pt x="4071619" y="646430"/>
                  <a:pt x="4069080" y="645160"/>
                </a:cubicBezTo>
                <a:cubicBezTo>
                  <a:pt x="4076700" y="641350"/>
                  <a:pt x="4084320" y="638810"/>
                  <a:pt x="4090670" y="635000"/>
                </a:cubicBezTo>
                <a:cubicBezTo>
                  <a:pt x="4091940" y="629920"/>
                  <a:pt x="4090670" y="624840"/>
                  <a:pt x="4091940" y="622300"/>
                </a:cubicBezTo>
                <a:cubicBezTo>
                  <a:pt x="4098290" y="612140"/>
                  <a:pt x="4094480" y="604520"/>
                  <a:pt x="4084320" y="599440"/>
                </a:cubicBezTo>
                <a:cubicBezTo>
                  <a:pt x="4080510" y="596900"/>
                  <a:pt x="4076700" y="591820"/>
                  <a:pt x="4074160" y="588010"/>
                </a:cubicBezTo>
                <a:cubicBezTo>
                  <a:pt x="4077970" y="588010"/>
                  <a:pt x="4083050" y="586740"/>
                  <a:pt x="4088130" y="586740"/>
                </a:cubicBezTo>
                <a:lnTo>
                  <a:pt x="4088130" y="571500"/>
                </a:lnTo>
                <a:cubicBezTo>
                  <a:pt x="4090670" y="571500"/>
                  <a:pt x="4093210" y="571500"/>
                  <a:pt x="4095750" y="572770"/>
                </a:cubicBezTo>
                <a:cubicBezTo>
                  <a:pt x="4097020" y="557530"/>
                  <a:pt x="4098290" y="542290"/>
                  <a:pt x="4100830" y="525780"/>
                </a:cubicBezTo>
                <a:cubicBezTo>
                  <a:pt x="4086860" y="518160"/>
                  <a:pt x="4094480" y="509270"/>
                  <a:pt x="4102100" y="497840"/>
                </a:cubicBezTo>
                <a:cubicBezTo>
                  <a:pt x="4102100" y="497840"/>
                  <a:pt x="4099560" y="496570"/>
                  <a:pt x="4097020" y="496570"/>
                </a:cubicBezTo>
                <a:cubicBezTo>
                  <a:pt x="4098290" y="491490"/>
                  <a:pt x="4100830" y="486410"/>
                  <a:pt x="4102100" y="481330"/>
                </a:cubicBezTo>
                <a:cubicBezTo>
                  <a:pt x="4104640" y="471170"/>
                  <a:pt x="4100830" y="469900"/>
                  <a:pt x="4089400" y="474980"/>
                </a:cubicBezTo>
                <a:cubicBezTo>
                  <a:pt x="4088130" y="472440"/>
                  <a:pt x="4086860" y="468630"/>
                  <a:pt x="4084320" y="466090"/>
                </a:cubicBezTo>
                <a:cubicBezTo>
                  <a:pt x="4083050" y="467360"/>
                  <a:pt x="4083050" y="468630"/>
                  <a:pt x="4081780" y="469900"/>
                </a:cubicBezTo>
                <a:cubicBezTo>
                  <a:pt x="4076700" y="468630"/>
                  <a:pt x="4072890" y="466090"/>
                  <a:pt x="4067810" y="464820"/>
                </a:cubicBezTo>
                <a:cubicBezTo>
                  <a:pt x="4042410" y="454660"/>
                  <a:pt x="4015740" y="457200"/>
                  <a:pt x="3990340" y="455930"/>
                </a:cubicBezTo>
                <a:cubicBezTo>
                  <a:pt x="3986530" y="455930"/>
                  <a:pt x="3981450" y="459740"/>
                  <a:pt x="3977640" y="459740"/>
                </a:cubicBezTo>
                <a:cubicBezTo>
                  <a:pt x="3962400" y="458470"/>
                  <a:pt x="3948430" y="453390"/>
                  <a:pt x="3934460" y="452120"/>
                </a:cubicBezTo>
                <a:cubicBezTo>
                  <a:pt x="3915410" y="450850"/>
                  <a:pt x="3896360" y="450850"/>
                  <a:pt x="3877310" y="450850"/>
                </a:cubicBezTo>
                <a:cubicBezTo>
                  <a:pt x="3863340" y="450850"/>
                  <a:pt x="3860800" y="443230"/>
                  <a:pt x="3862070" y="433070"/>
                </a:cubicBezTo>
                <a:cubicBezTo>
                  <a:pt x="3867150" y="429260"/>
                  <a:pt x="3872230" y="421640"/>
                  <a:pt x="3872230" y="420370"/>
                </a:cubicBezTo>
                <a:cubicBezTo>
                  <a:pt x="3855720" y="407670"/>
                  <a:pt x="3870960" y="398780"/>
                  <a:pt x="3874770" y="388620"/>
                </a:cubicBezTo>
                <a:cubicBezTo>
                  <a:pt x="3873500" y="363220"/>
                  <a:pt x="3872230" y="337820"/>
                  <a:pt x="3870960" y="311150"/>
                </a:cubicBezTo>
                <a:cubicBezTo>
                  <a:pt x="3873500" y="309880"/>
                  <a:pt x="3878580" y="308610"/>
                  <a:pt x="3882390" y="307340"/>
                </a:cubicBezTo>
                <a:cubicBezTo>
                  <a:pt x="3881120" y="303530"/>
                  <a:pt x="3878580" y="299720"/>
                  <a:pt x="3878580" y="295910"/>
                </a:cubicBezTo>
                <a:cubicBezTo>
                  <a:pt x="3882390" y="280670"/>
                  <a:pt x="3883660" y="265430"/>
                  <a:pt x="3867150" y="254000"/>
                </a:cubicBezTo>
                <a:cubicBezTo>
                  <a:pt x="3874770" y="248920"/>
                  <a:pt x="3881120" y="245110"/>
                  <a:pt x="3888740" y="240030"/>
                </a:cubicBezTo>
                <a:cubicBezTo>
                  <a:pt x="3887470" y="238760"/>
                  <a:pt x="3886200" y="236220"/>
                  <a:pt x="3886200" y="234950"/>
                </a:cubicBezTo>
                <a:cubicBezTo>
                  <a:pt x="3886200" y="233680"/>
                  <a:pt x="3884930" y="233680"/>
                  <a:pt x="3883660" y="233680"/>
                </a:cubicBezTo>
                <a:cubicBezTo>
                  <a:pt x="3870960" y="233680"/>
                  <a:pt x="3865880" y="231140"/>
                  <a:pt x="3864610" y="218440"/>
                </a:cubicBezTo>
                <a:cubicBezTo>
                  <a:pt x="3864610" y="215900"/>
                  <a:pt x="3864610" y="212090"/>
                  <a:pt x="3867150" y="209550"/>
                </a:cubicBezTo>
                <a:cubicBezTo>
                  <a:pt x="3872230" y="205740"/>
                  <a:pt x="3877310" y="201930"/>
                  <a:pt x="3883660" y="199390"/>
                </a:cubicBezTo>
                <a:cubicBezTo>
                  <a:pt x="3886200" y="198120"/>
                  <a:pt x="3891280" y="199390"/>
                  <a:pt x="3893820" y="200660"/>
                </a:cubicBezTo>
                <a:cubicBezTo>
                  <a:pt x="3907790" y="208280"/>
                  <a:pt x="3909060" y="208280"/>
                  <a:pt x="3911600" y="191770"/>
                </a:cubicBezTo>
                <a:cubicBezTo>
                  <a:pt x="3914140" y="193040"/>
                  <a:pt x="3916680" y="194310"/>
                  <a:pt x="3920490" y="195580"/>
                </a:cubicBezTo>
                <a:cubicBezTo>
                  <a:pt x="3919220" y="190500"/>
                  <a:pt x="3919220" y="186690"/>
                  <a:pt x="3916680" y="182880"/>
                </a:cubicBezTo>
                <a:cubicBezTo>
                  <a:pt x="3916680" y="181610"/>
                  <a:pt x="3914140" y="180340"/>
                  <a:pt x="3911600" y="179070"/>
                </a:cubicBezTo>
                <a:cubicBezTo>
                  <a:pt x="3914140" y="177800"/>
                  <a:pt x="3916680" y="175260"/>
                  <a:pt x="3919220" y="176530"/>
                </a:cubicBezTo>
                <a:cubicBezTo>
                  <a:pt x="3931920" y="180340"/>
                  <a:pt x="3939540" y="171450"/>
                  <a:pt x="3948430" y="166370"/>
                </a:cubicBezTo>
                <a:cubicBezTo>
                  <a:pt x="3940810" y="156210"/>
                  <a:pt x="3933190" y="147320"/>
                  <a:pt x="3926840" y="137160"/>
                </a:cubicBezTo>
                <a:cubicBezTo>
                  <a:pt x="3937000" y="132080"/>
                  <a:pt x="3944620" y="129540"/>
                  <a:pt x="3952240" y="125730"/>
                </a:cubicBezTo>
                <a:cubicBezTo>
                  <a:pt x="3935730" y="97790"/>
                  <a:pt x="3935730" y="97790"/>
                  <a:pt x="3947160" y="86360"/>
                </a:cubicBezTo>
                <a:cubicBezTo>
                  <a:pt x="3947160" y="85090"/>
                  <a:pt x="3945890" y="83820"/>
                  <a:pt x="3945890" y="82550"/>
                </a:cubicBezTo>
                <a:cubicBezTo>
                  <a:pt x="3942080" y="83820"/>
                  <a:pt x="3937000" y="85090"/>
                  <a:pt x="3933190" y="87630"/>
                </a:cubicBezTo>
                <a:lnTo>
                  <a:pt x="3931920" y="86360"/>
                </a:lnTo>
                <a:cubicBezTo>
                  <a:pt x="3937000" y="81280"/>
                  <a:pt x="3942080" y="77470"/>
                  <a:pt x="3947160" y="72390"/>
                </a:cubicBezTo>
                <a:cubicBezTo>
                  <a:pt x="3947160" y="68580"/>
                  <a:pt x="3949700" y="59690"/>
                  <a:pt x="3947160" y="57150"/>
                </a:cubicBezTo>
                <a:cubicBezTo>
                  <a:pt x="3937000" y="48260"/>
                  <a:pt x="3948430" y="39370"/>
                  <a:pt x="3945890" y="30480"/>
                </a:cubicBezTo>
                <a:cubicBezTo>
                  <a:pt x="3944620" y="27940"/>
                  <a:pt x="3945890" y="21590"/>
                  <a:pt x="3944620" y="21590"/>
                </a:cubicBezTo>
                <a:cubicBezTo>
                  <a:pt x="3937000" y="17780"/>
                  <a:pt x="3928110" y="11430"/>
                  <a:pt x="3919220" y="11430"/>
                </a:cubicBezTo>
                <a:cubicBezTo>
                  <a:pt x="3898900" y="10160"/>
                  <a:pt x="3878580" y="12700"/>
                  <a:pt x="3858260" y="12700"/>
                </a:cubicBezTo>
                <a:lnTo>
                  <a:pt x="3793490" y="12700"/>
                </a:lnTo>
                <a:cubicBezTo>
                  <a:pt x="3778250" y="12700"/>
                  <a:pt x="3765550" y="8890"/>
                  <a:pt x="3750310" y="5080"/>
                </a:cubicBezTo>
                <a:cubicBezTo>
                  <a:pt x="3732530" y="0"/>
                  <a:pt x="3713480" y="3810"/>
                  <a:pt x="3694430" y="5080"/>
                </a:cubicBezTo>
                <a:cubicBezTo>
                  <a:pt x="3653790" y="6350"/>
                  <a:pt x="3613150" y="6350"/>
                  <a:pt x="3572510" y="7620"/>
                </a:cubicBezTo>
                <a:cubicBezTo>
                  <a:pt x="3553460" y="7620"/>
                  <a:pt x="3533140" y="10160"/>
                  <a:pt x="3514090" y="11430"/>
                </a:cubicBezTo>
                <a:cubicBezTo>
                  <a:pt x="3489960" y="12700"/>
                  <a:pt x="3465830" y="11430"/>
                  <a:pt x="3441700" y="12700"/>
                </a:cubicBezTo>
                <a:cubicBezTo>
                  <a:pt x="3416300" y="13970"/>
                  <a:pt x="3390900" y="16510"/>
                  <a:pt x="3365500" y="17780"/>
                </a:cubicBezTo>
                <a:cubicBezTo>
                  <a:pt x="3335020" y="19050"/>
                  <a:pt x="3304540" y="19050"/>
                  <a:pt x="3274060" y="20320"/>
                </a:cubicBezTo>
                <a:lnTo>
                  <a:pt x="3178810" y="24130"/>
                </a:lnTo>
                <a:cubicBezTo>
                  <a:pt x="3149600" y="25400"/>
                  <a:pt x="3121660" y="25400"/>
                  <a:pt x="3092450" y="25400"/>
                </a:cubicBezTo>
                <a:cubicBezTo>
                  <a:pt x="3070860" y="25400"/>
                  <a:pt x="3048000" y="26670"/>
                  <a:pt x="3026410" y="27940"/>
                </a:cubicBezTo>
                <a:lnTo>
                  <a:pt x="2961640" y="31750"/>
                </a:lnTo>
                <a:cubicBezTo>
                  <a:pt x="2946400" y="33020"/>
                  <a:pt x="2931160" y="33020"/>
                  <a:pt x="2914650" y="34290"/>
                </a:cubicBezTo>
                <a:cubicBezTo>
                  <a:pt x="2889250" y="35560"/>
                  <a:pt x="2863850" y="35560"/>
                  <a:pt x="2838450" y="36830"/>
                </a:cubicBezTo>
                <a:cubicBezTo>
                  <a:pt x="2809240" y="38100"/>
                  <a:pt x="2781300" y="40640"/>
                  <a:pt x="2753360" y="41910"/>
                </a:cubicBezTo>
                <a:cubicBezTo>
                  <a:pt x="2724150" y="44450"/>
                  <a:pt x="2696210" y="46990"/>
                  <a:pt x="2667000" y="49530"/>
                </a:cubicBezTo>
                <a:cubicBezTo>
                  <a:pt x="2655570" y="50800"/>
                  <a:pt x="2644140" y="50800"/>
                  <a:pt x="2631440" y="52070"/>
                </a:cubicBezTo>
                <a:lnTo>
                  <a:pt x="2594610" y="52070"/>
                </a:lnTo>
                <a:cubicBezTo>
                  <a:pt x="2552700" y="54610"/>
                  <a:pt x="2512060" y="58420"/>
                  <a:pt x="2470150" y="60960"/>
                </a:cubicBezTo>
                <a:cubicBezTo>
                  <a:pt x="2444750" y="62230"/>
                  <a:pt x="2418080" y="63500"/>
                  <a:pt x="2392680" y="66040"/>
                </a:cubicBezTo>
                <a:cubicBezTo>
                  <a:pt x="2377440" y="67310"/>
                  <a:pt x="2360930" y="69850"/>
                  <a:pt x="2345690" y="71120"/>
                </a:cubicBezTo>
                <a:lnTo>
                  <a:pt x="2242819" y="78740"/>
                </a:lnTo>
                <a:cubicBezTo>
                  <a:pt x="2221230" y="80010"/>
                  <a:pt x="2200909" y="85090"/>
                  <a:pt x="2180590" y="86360"/>
                </a:cubicBezTo>
                <a:cubicBezTo>
                  <a:pt x="2148840" y="88900"/>
                  <a:pt x="2115819" y="90170"/>
                  <a:pt x="2084069" y="92710"/>
                </a:cubicBezTo>
                <a:cubicBezTo>
                  <a:pt x="2076449" y="92710"/>
                  <a:pt x="2067559" y="93980"/>
                  <a:pt x="2059940" y="93980"/>
                </a:cubicBezTo>
                <a:cubicBezTo>
                  <a:pt x="2032000" y="96520"/>
                  <a:pt x="2005330" y="99060"/>
                  <a:pt x="1977390" y="101600"/>
                </a:cubicBezTo>
                <a:cubicBezTo>
                  <a:pt x="1962150" y="102870"/>
                  <a:pt x="1945640" y="105410"/>
                  <a:pt x="1930400" y="106680"/>
                </a:cubicBezTo>
                <a:cubicBezTo>
                  <a:pt x="1911350" y="107950"/>
                  <a:pt x="1892300" y="109220"/>
                  <a:pt x="1874520" y="110490"/>
                </a:cubicBezTo>
                <a:cubicBezTo>
                  <a:pt x="1838960" y="114300"/>
                  <a:pt x="1802130" y="118110"/>
                  <a:pt x="1766570" y="121920"/>
                </a:cubicBezTo>
                <a:cubicBezTo>
                  <a:pt x="1760220" y="123190"/>
                  <a:pt x="1755140" y="127000"/>
                  <a:pt x="1748790" y="127000"/>
                </a:cubicBezTo>
                <a:cubicBezTo>
                  <a:pt x="1719580" y="129540"/>
                  <a:pt x="1690370" y="129540"/>
                  <a:pt x="1662430" y="133350"/>
                </a:cubicBezTo>
                <a:cubicBezTo>
                  <a:pt x="1647190" y="135890"/>
                  <a:pt x="1630680" y="129540"/>
                  <a:pt x="1616710" y="142240"/>
                </a:cubicBezTo>
                <a:cubicBezTo>
                  <a:pt x="1611630" y="146050"/>
                  <a:pt x="1597660" y="139700"/>
                  <a:pt x="1588770" y="140970"/>
                </a:cubicBezTo>
                <a:cubicBezTo>
                  <a:pt x="1553210" y="144780"/>
                  <a:pt x="1517650" y="149860"/>
                  <a:pt x="1483360" y="153670"/>
                </a:cubicBezTo>
                <a:cubicBezTo>
                  <a:pt x="1455420" y="157480"/>
                  <a:pt x="1428750" y="160020"/>
                  <a:pt x="1400810" y="163830"/>
                </a:cubicBezTo>
                <a:cubicBezTo>
                  <a:pt x="1390650" y="165100"/>
                  <a:pt x="1380490" y="168910"/>
                  <a:pt x="1371600" y="170180"/>
                </a:cubicBezTo>
                <a:cubicBezTo>
                  <a:pt x="1346200" y="172720"/>
                  <a:pt x="1320800" y="175260"/>
                  <a:pt x="1296670" y="177800"/>
                </a:cubicBezTo>
                <a:cubicBezTo>
                  <a:pt x="1296670" y="182880"/>
                  <a:pt x="1296670" y="185420"/>
                  <a:pt x="1295400" y="187960"/>
                </a:cubicBezTo>
                <a:cubicBezTo>
                  <a:pt x="1292860" y="185420"/>
                  <a:pt x="1290320" y="181610"/>
                  <a:pt x="1287780" y="176530"/>
                </a:cubicBezTo>
                <a:cubicBezTo>
                  <a:pt x="1282700" y="190500"/>
                  <a:pt x="1272540" y="181610"/>
                  <a:pt x="1264920" y="182880"/>
                </a:cubicBezTo>
                <a:cubicBezTo>
                  <a:pt x="1250950" y="185420"/>
                  <a:pt x="1235710" y="189230"/>
                  <a:pt x="1221740" y="190500"/>
                </a:cubicBezTo>
                <a:cubicBezTo>
                  <a:pt x="1196340" y="194310"/>
                  <a:pt x="1170940" y="196850"/>
                  <a:pt x="1145540" y="199390"/>
                </a:cubicBezTo>
                <a:cubicBezTo>
                  <a:pt x="1123950" y="201930"/>
                  <a:pt x="1102360" y="207010"/>
                  <a:pt x="1080770" y="210820"/>
                </a:cubicBezTo>
                <a:cubicBezTo>
                  <a:pt x="1043940" y="217170"/>
                  <a:pt x="1005840" y="220980"/>
                  <a:pt x="969010" y="227330"/>
                </a:cubicBezTo>
                <a:cubicBezTo>
                  <a:pt x="943610" y="231140"/>
                  <a:pt x="918210" y="237490"/>
                  <a:pt x="891540" y="241300"/>
                </a:cubicBezTo>
                <a:cubicBezTo>
                  <a:pt x="864870" y="246380"/>
                  <a:pt x="836930" y="250190"/>
                  <a:pt x="810260" y="255270"/>
                </a:cubicBezTo>
                <a:cubicBezTo>
                  <a:pt x="791210" y="259080"/>
                  <a:pt x="772160" y="264160"/>
                  <a:pt x="753110" y="267970"/>
                </a:cubicBezTo>
                <a:cubicBezTo>
                  <a:pt x="715010" y="274320"/>
                  <a:pt x="675640" y="280670"/>
                  <a:pt x="637540" y="287020"/>
                </a:cubicBezTo>
                <a:cubicBezTo>
                  <a:pt x="623570" y="289560"/>
                  <a:pt x="610870" y="294640"/>
                  <a:pt x="596900" y="297180"/>
                </a:cubicBezTo>
                <a:cubicBezTo>
                  <a:pt x="572770" y="302260"/>
                  <a:pt x="548640" y="304800"/>
                  <a:pt x="524510" y="309880"/>
                </a:cubicBezTo>
                <a:cubicBezTo>
                  <a:pt x="506730" y="313690"/>
                  <a:pt x="490220" y="320040"/>
                  <a:pt x="473710" y="322580"/>
                </a:cubicBezTo>
                <a:cubicBezTo>
                  <a:pt x="438150" y="330200"/>
                  <a:pt x="402590" y="335280"/>
                  <a:pt x="367030" y="341630"/>
                </a:cubicBezTo>
                <a:cubicBezTo>
                  <a:pt x="351790" y="344170"/>
                  <a:pt x="336550" y="349250"/>
                  <a:pt x="321310" y="353060"/>
                </a:cubicBezTo>
                <a:cubicBezTo>
                  <a:pt x="297180" y="359410"/>
                  <a:pt x="271780" y="364490"/>
                  <a:pt x="247650" y="370840"/>
                </a:cubicBezTo>
                <a:cubicBezTo>
                  <a:pt x="241300" y="372110"/>
                  <a:pt x="234950" y="375920"/>
                  <a:pt x="227330" y="377190"/>
                </a:cubicBezTo>
                <a:cubicBezTo>
                  <a:pt x="219710" y="378460"/>
                  <a:pt x="212090" y="378460"/>
                  <a:pt x="204470" y="379730"/>
                </a:cubicBezTo>
                <a:cubicBezTo>
                  <a:pt x="189230" y="383540"/>
                  <a:pt x="173990" y="387350"/>
                  <a:pt x="160020" y="391160"/>
                </a:cubicBezTo>
                <a:cubicBezTo>
                  <a:pt x="129540" y="398780"/>
                  <a:pt x="114300" y="401320"/>
                  <a:pt x="100330" y="408940"/>
                </a:cubicBezTo>
                <a:cubicBezTo>
                  <a:pt x="87630" y="415290"/>
                  <a:pt x="69850" y="414020"/>
                  <a:pt x="64770" y="434340"/>
                </a:cubicBezTo>
                <a:cubicBezTo>
                  <a:pt x="62230" y="440690"/>
                  <a:pt x="55880" y="444500"/>
                  <a:pt x="67310" y="447040"/>
                </a:cubicBezTo>
                <a:cubicBezTo>
                  <a:pt x="68580" y="447040"/>
                  <a:pt x="71120" y="450850"/>
                  <a:pt x="69850" y="452120"/>
                </a:cubicBezTo>
                <a:cubicBezTo>
                  <a:pt x="67310" y="459740"/>
                  <a:pt x="64770" y="467360"/>
                  <a:pt x="62230" y="477520"/>
                </a:cubicBezTo>
                <a:cubicBezTo>
                  <a:pt x="62230" y="477520"/>
                  <a:pt x="64770" y="478790"/>
                  <a:pt x="67310" y="481330"/>
                </a:cubicBezTo>
                <a:cubicBezTo>
                  <a:pt x="59690" y="488950"/>
                  <a:pt x="59690" y="516890"/>
                  <a:pt x="64770" y="525780"/>
                </a:cubicBezTo>
                <a:cubicBezTo>
                  <a:pt x="67310" y="530860"/>
                  <a:pt x="68580" y="537210"/>
                  <a:pt x="69850" y="543560"/>
                </a:cubicBezTo>
                <a:cubicBezTo>
                  <a:pt x="54610" y="547370"/>
                  <a:pt x="72390" y="556260"/>
                  <a:pt x="67310" y="561340"/>
                </a:cubicBezTo>
                <a:cubicBezTo>
                  <a:pt x="69850" y="561340"/>
                  <a:pt x="72390" y="561340"/>
                  <a:pt x="76200" y="562610"/>
                </a:cubicBezTo>
                <a:cubicBezTo>
                  <a:pt x="73660" y="566420"/>
                  <a:pt x="71120" y="568960"/>
                  <a:pt x="69850" y="570230"/>
                </a:cubicBezTo>
                <a:cubicBezTo>
                  <a:pt x="72390" y="572770"/>
                  <a:pt x="76200" y="574040"/>
                  <a:pt x="78740" y="576580"/>
                </a:cubicBezTo>
                <a:cubicBezTo>
                  <a:pt x="64770" y="595630"/>
                  <a:pt x="64770" y="604520"/>
                  <a:pt x="81280" y="621030"/>
                </a:cubicBezTo>
                <a:cubicBezTo>
                  <a:pt x="82550" y="622300"/>
                  <a:pt x="85090" y="624840"/>
                  <a:pt x="85090" y="626110"/>
                </a:cubicBezTo>
                <a:cubicBezTo>
                  <a:pt x="81280" y="640080"/>
                  <a:pt x="82550" y="652780"/>
                  <a:pt x="91440" y="664210"/>
                </a:cubicBezTo>
                <a:cubicBezTo>
                  <a:pt x="91440" y="664210"/>
                  <a:pt x="90170" y="668020"/>
                  <a:pt x="87630" y="670560"/>
                </a:cubicBezTo>
                <a:cubicBezTo>
                  <a:pt x="91440" y="669290"/>
                  <a:pt x="93980" y="668020"/>
                  <a:pt x="96520" y="668020"/>
                </a:cubicBezTo>
                <a:lnTo>
                  <a:pt x="92710" y="690880"/>
                </a:lnTo>
                <a:lnTo>
                  <a:pt x="106680" y="690880"/>
                </a:lnTo>
                <a:cubicBezTo>
                  <a:pt x="110490" y="695960"/>
                  <a:pt x="114300" y="699770"/>
                  <a:pt x="114300" y="701040"/>
                </a:cubicBezTo>
                <a:cubicBezTo>
                  <a:pt x="118110" y="697230"/>
                  <a:pt x="120650" y="695960"/>
                  <a:pt x="121920" y="694690"/>
                </a:cubicBezTo>
                <a:cubicBezTo>
                  <a:pt x="128270" y="704850"/>
                  <a:pt x="133350" y="712470"/>
                  <a:pt x="137160" y="720090"/>
                </a:cubicBezTo>
                <a:cubicBezTo>
                  <a:pt x="135890" y="728980"/>
                  <a:pt x="133350" y="736600"/>
                  <a:pt x="132080" y="741680"/>
                </a:cubicBezTo>
                <a:cubicBezTo>
                  <a:pt x="125730" y="741680"/>
                  <a:pt x="119380" y="740410"/>
                  <a:pt x="115570" y="742950"/>
                </a:cubicBezTo>
                <a:cubicBezTo>
                  <a:pt x="111760" y="745490"/>
                  <a:pt x="111760" y="751840"/>
                  <a:pt x="109220" y="755650"/>
                </a:cubicBezTo>
                <a:cubicBezTo>
                  <a:pt x="109220" y="756920"/>
                  <a:pt x="118110" y="773430"/>
                  <a:pt x="116840" y="774700"/>
                </a:cubicBezTo>
                <a:cubicBezTo>
                  <a:pt x="115570" y="783590"/>
                  <a:pt x="113030" y="792480"/>
                  <a:pt x="111760" y="802640"/>
                </a:cubicBezTo>
                <a:cubicBezTo>
                  <a:pt x="116840" y="806450"/>
                  <a:pt x="123190" y="811530"/>
                  <a:pt x="128270" y="815340"/>
                </a:cubicBezTo>
                <a:cubicBezTo>
                  <a:pt x="119380" y="820420"/>
                  <a:pt x="113030" y="825500"/>
                  <a:pt x="106680" y="829310"/>
                </a:cubicBezTo>
                <a:cubicBezTo>
                  <a:pt x="109220" y="830580"/>
                  <a:pt x="110490" y="831850"/>
                  <a:pt x="113030" y="833120"/>
                </a:cubicBezTo>
                <a:cubicBezTo>
                  <a:pt x="114300" y="838200"/>
                  <a:pt x="116840" y="843280"/>
                  <a:pt x="116840" y="848360"/>
                </a:cubicBezTo>
                <a:cubicBezTo>
                  <a:pt x="116840" y="853440"/>
                  <a:pt x="113030" y="862330"/>
                  <a:pt x="115570" y="863600"/>
                </a:cubicBezTo>
                <a:cubicBezTo>
                  <a:pt x="127000" y="869950"/>
                  <a:pt x="120650" y="889000"/>
                  <a:pt x="135890" y="891540"/>
                </a:cubicBezTo>
                <a:cubicBezTo>
                  <a:pt x="137160" y="891540"/>
                  <a:pt x="137160" y="894080"/>
                  <a:pt x="139700" y="896620"/>
                </a:cubicBezTo>
                <a:cubicBezTo>
                  <a:pt x="135890" y="896620"/>
                  <a:pt x="133350" y="896620"/>
                  <a:pt x="128270" y="897890"/>
                </a:cubicBezTo>
                <a:cubicBezTo>
                  <a:pt x="142240" y="908050"/>
                  <a:pt x="138430" y="916940"/>
                  <a:pt x="133350" y="924560"/>
                </a:cubicBezTo>
                <a:cubicBezTo>
                  <a:pt x="128270" y="925830"/>
                  <a:pt x="124460" y="927100"/>
                  <a:pt x="120650" y="928370"/>
                </a:cubicBezTo>
                <a:cubicBezTo>
                  <a:pt x="121920" y="930910"/>
                  <a:pt x="121920" y="932180"/>
                  <a:pt x="123190" y="934720"/>
                </a:cubicBezTo>
                <a:cubicBezTo>
                  <a:pt x="124460" y="935990"/>
                  <a:pt x="130810" y="952500"/>
                  <a:pt x="130810" y="955040"/>
                </a:cubicBezTo>
                <a:cubicBezTo>
                  <a:pt x="128270" y="961390"/>
                  <a:pt x="127000" y="967740"/>
                  <a:pt x="125730" y="974090"/>
                </a:cubicBezTo>
                <a:cubicBezTo>
                  <a:pt x="133350" y="974090"/>
                  <a:pt x="139700" y="975360"/>
                  <a:pt x="142240" y="975360"/>
                </a:cubicBezTo>
                <a:cubicBezTo>
                  <a:pt x="139700" y="976630"/>
                  <a:pt x="135890" y="979170"/>
                  <a:pt x="133350" y="980440"/>
                </a:cubicBezTo>
                <a:cubicBezTo>
                  <a:pt x="134620" y="982980"/>
                  <a:pt x="135890" y="985520"/>
                  <a:pt x="138430" y="986790"/>
                </a:cubicBezTo>
                <a:cubicBezTo>
                  <a:pt x="148590" y="985520"/>
                  <a:pt x="158750" y="984250"/>
                  <a:pt x="170180" y="982980"/>
                </a:cubicBezTo>
                <a:cubicBezTo>
                  <a:pt x="168910" y="989330"/>
                  <a:pt x="167640" y="994410"/>
                  <a:pt x="165100" y="999490"/>
                </a:cubicBezTo>
                <a:cubicBezTo>
                  <a:pt x="171450" y="999490"/>
                  <a:pt x="179070" y="1000760"/>
                  <a:pt x="185420" y="1000760"/>
                </a:cubicBezTo>
                <a:lnTo>
                  <a:pt x="185420" y="1007110"/>
                </a:lnTo>
                <a:cubicBezTo>
                  <a:pt x="176530" y="1008380"/>
                  <a:pt x="167640" y="1010920"/>
                  <a:pt x="160020" y="1012190"/>
                </a:cubicBezTo>
                <a:cubicBezTo>
                  <a:pt x="191770" y="1027430"/>
                  <a:pt x="220980" y="1013460"/>
                  <a:pt x="255270" y="1008380"/>
                </a:cubicBezTo>
                <a:cubicBezTo>
                  <a:pt x="261620" y="1014730"/>
                  <a:pt x="267970" y="1009650"/>
                  <a:pt x="273050" y="999490"/>
                </a:cubicBezTo>
                <a:cubicBezTo>
                  <a:pt x="279400" y="1008380"/>
                  <a:pt x="284480" y="1005840"/>
                  <a:pt x="297180" y="988060"/>
                </a:cubicBezTo>
                <a:cubicBezTo>
                  <a:pt x="298450" y="988060"/>
                  <a:pt x="299720" y="989330"/>
                  <a:pt x="300990" y="989330"/>
                </a:cubicBezTo>
                <a:cubicBezTo>
                  <a:pt x="299720" y="994410"/>
                  <a:pt x="297180" y="998220"/>
                  <a:pt x="295910" y="1003300"/>
                </a:cubicBezTo>
                <a:cubicBezTo>
                  <a:pt x="303530" y="1000760"/>
                  <a:pt x="309880" y="999490"/>
                  <a:pt x="317500" y="996950"/>
                </a:cubicBezTo>
                <a:lnTo>
                  <a:pt x="344170" y="993140"/>
                </a:lnTo>
                <a:cubicBezTo>
                  <a:pt x="358140" y="990600"/>
                  <a:pt x="372110" y="989330"/>
                  <a:pt x="384810" y="986790"/>
                </a:cubicBezTo>
                <a:cubicBezTo>
                  <a:pt x="389890" y="985520"/>
                  <a:pt x="394970" y="981710"/>
                  <a:pt x="400050" y="980440"/>
                </a:cubicBezTo>
                <a:cubicBezTo>
                  <a:pt x="405130" y="979170"/>
                  <a:pt x="412750" y="975360"/>
                  <a:pt x="415290" y="977900"/>
                </a:cubicBezTo>
                <a:cubicBezTo>
                  <a:pt x="425450" y="986790"/>
                  <a:pt x="434340" y="996950"/>
                  <a:pt x="444500" y="1005840"/>
                </a:cubicBezTo>
                <a:cubicBezTo>
                  <a:pt x="445770" y="1003300"/>
                  <a:pt x="447040" y="999490"/>
                  <a:pt x="447040" y="999490"/>
                </a:cubicBezTo>
                <a:cubicBezTo>
                  <a:pt x="455930" y="1002030"/>
                  <a:pt x="462280" y="1003300"/>
                  <a:pt x="471170" y="1005840"/>
                </a:cubicBezTo>
                <a:cubicBezTo>
                  <a:pt x="472440" y="1009650"/>
                  <a:pt x="474980" y="1014730"/>
                  <a:pt x="474980" y="1017270"/>
                </a:cubicBezTo>
                <a:cubicBezTo>
                  <a:pt x="488950" y="1018540"/>
                  <a:pt x="500380" y="1019810"/>
                  <a:pt x="510540" y="1021080"/>
                </a:cubicBezTo>
                <a:cubicBezTo>
                  <a:pt x="510540" y="1022350"/>
                  <a:pt x="511810" y="1023620"/>
                  <a:pt x="511810" y="1024890"/>
                </a:cubicBezTo>
                <a:lnTo>
                  <a:pt x="488950" y="1032510"/>
                </a:lnTo>
                <a:cubicBezTo>
                  <a:pt x="487680" y="1028700"/>
                  <a:pt x="486410" y="1027430"/>
                  <a:pt x="483870" y="1021080"/>
                </a:cubicBezTo>
                <a:cubicBezTo>
                  <a:pt x="485140" y="1035050"/>
                  <a:pt x="486410" y="1043940"/>
                  <a:pt x="486410" y="1055370"/>
                </a:cubicBezTo>
                <a:cubicBezTo>
                  <a:pt x="497840" y="1046480"/>
                  <a:pt x="513080" y="1056640"/>
                  <a:pt x="520700" y="1041400"/>
                </a:cubicBezTo>
                <a:cubicBezTo>
                  <a:pt x="520700" y="1040130"/>
                  <a:pt x="525780" y="1040130"/>
                  <a:pt x="527050" y="1041400"/>
                </a:cubicBezTo>
                <a:cubicBezTo>
                  <a:pt x="537210" y="1042670"/>
                  <a:pt x="547370" y="1043940"/>
                  <a:pt x="557530" y="1046480"/>
                </a:cubicBezTo>
                <a:cubicBezTo>
                  <a:pt x="556260" y="1043940"/>
                  <a:pt x="556260" y="1041400"/>
                  <a:pt x="554990" y="1038860"/>
                </a:cubicBezTo>
                <a:cubicBezTo>
                  <a:pt x="561340" y="1040130"/>
                  <a:pt x="566420" y="1041400"/>
                  <a:pt x="570230" y="1042670"/>
                </a:cubicBezTo>
                <a:cubicBezTo>
                  <a:pt x="570230" y="1043940"/>
                  <a:pt x="571500" y="1045210"/>
                  <a:pt x="571500" y="1046480"/>
                </a:cubicBezTo>
                <a:cubicBezTo>
                  <a:pt x="562610" y="1051560"/>
                  <a:pt x="553720" y="1057910"/>
                  <a:pt x="544830" y="1062990"/>
                </a:cubicBezTo>
                <a:cubicBezTo>
                  <a:pt x="530860" y="1071880"/>
                  <a:pt x="518160" y="1083310"/>
                  <a:pt x="504190" y="1087120"/>
                </a:cubicBezTo>
                <a:cubicBezTo>
                  <a:pt x="480060" y="1092200"/>
                  <a:pt x="455930" y="1101090"/>
                  <a:pt x="430530" y="1102360"/>
                </a:cubicBezTo>
                <a:lnTo>
                  <a:pt x="424180" y="1102360"/>
                </a:lnTo>
                <a:cubicBezTo>
                  <a:pt x="397510" y="1107440"/>
                  <a:pt x="372110" y="1112520"/>
                  <a:pt x="345440" y="1117600"/>
                </a:cubicBezTo>
                <a:cubicBezTo>
                  <a:pt x="341630" y="1118870"/>
                  <a:pt x="339090" y="1120140"/>
                  <a:pt x="335280" y="1120140"/>
                </a:cubicBezTo>
                <a:cubicBezTo>
                  <a:pt x="318770" y="1122680"/>
                  <a:pt x="302260" y="1123950"/>
                  <a:pt x="287020" y="1126490"/>
                </a:cubicBezTo>
                <a:cubicBezTo>
                  <a:pt x="270510" y="1130300"/>
                  <a:pt x="252730" y="1132840"/>
                  <a:pt x="236220" y="1139190"/>
                </a:cubicBezTo>
                <a:cubicBezTo>
                  <a:pt x="223520" y="1143000"/>
                  <a:pt x="207010" y="1141730"/>
                  <a:pt x="201930" y="1154430"/>
                </a:cubicBezTo>
                <a:cubicBezTo>
                  <a:pt x="196850" y="1154430"/>
                  <a:pt x="191770" y="1153160"/>
                  <a:pt x="189230" y="1154430"/>
                </a:cubicBezTo>
                <a:cubicBezTo>
                  <a:pt x="170180" y="1162050"/>
                  <a:pt x="151130" y="1169670"/>
                  <a:pt x="133350" y="1178560"/>
                </a:cubicBezTo>
                <a:cubicBezTo>
                  <a:pt x="127000" y="1183640"/>
                  <a:pt x="121920" y="1186180"/>
                  <a:pt x="119380" y="1191260"/>
                </a:cubicBezTo>
                <a:cubicBezTo>
                  <a:pt x="118110" y="1195070"/>
                  <a:pt x="121920" y="1201420"/>
                  <a:pt x="123190" y="1203960"/>
                </a:cubicBezTo>
                <a:cubicBezTo>
                  <a:pt x="120650" y="1205230"/>
                  <a:pt x="115570" y="1206500"/>
                  <a:pt x="115570" y="1207770"/>
                </a:cubicBezTo>
                <a:cubicBezTo>
                  <a:pt x="115570" y="1215390"/>
                  <a:pt x="115570" y="1223010"/>
                  <a:pt x="118110" y="1229360"/>
                </a:cubicBezTo>
                <a:cubicBezTo>
                  <a:pt x="121920" y="1238250"/>
                  <a:pt x="133350" y="1245870"/>
                  <a:pt x="120650" y="1257300"/>
                </a:cubicBezTo>
                <a:cubicBezTo>
                  <a:pt x="118110" y="1258570"/>
                  <a:pt x="120650" y="1264920"/>
                  <a:pt x="120650" y="1270000"/>
                </a:cubicBezTo>
                <a:cubicBezTo>
                  <a:pt x="124460" y="1268730"/>
                  <a:pt x="127000" y="1268730"/>
                  <a:pt x="130810" y="1268730"/>
                </a:cubicBezTo>
                <a:cubicBezTo>
                  <a:pt x="118110" y="1290320"/>
                  <a:pt x="118110" y="1297940"/>
                  <a:pt x="130810" y="1301750"/>
                </a:cubicBezTo>
                <a:cubicBezTo>
                  <a:pt x="130810" y="1309370"/>
                  <a:pt x="128270" y="1316990"/>
                  <a:pt x="130810" y="1322070"/>
                </a:cubicBezTo>
                <a:cubicBezTo>
                  <a:pt x="138430" y="1334770"/>
                  <a:pt x="148590" y="1347470"/>
                  <a:pt x="157480" y="1358900"/>
                </a:cubicBezTo>
                <a:cubicBezTo>
                  <a:pt x="156210" y="1360170"/>
                  <a:pt x="153670" y="1361440"/>
                  <a:pt x="152400" y="1361440"/>
                </a:cubicBezTo>
                <a:cubicBezTo>
                  <a:pt x="157480" y="1367790"/>
                  <a:pt x="162560" y="1374140"/>
                  <a:pt x="166370" y="1377950"/>
                </a:cubicBezTo>
                <a:cubicBezTo>
                  <a:pt x="161290" y="1385570"/>
                  <a:pt x="157480" y="1391920"/>
                  <a:pt x="152400" y="1398270"/>
                </a:cubicBezTo>
                <a:cubicBezTo>
                  <a:pt x="158750" y="1400810"/>
                  <a:pt x="162560" y="1402080"/>
                  <a:pt x="167640" y="1403350"/>
                </a:cubicBezTo>
                <a:cubicBezTo>
                  <a:pt x="158750" y="1405890"/>
                  <a:pt x="151130" y="1408430"/>
                  <a:pt x="139700" y="1413510"/>
                </a:cubicBezTo>
                <a:cubicBezTo>
                  <a:pt x="161290" y="1418590"/>
                  <a:pt x="162560" y="1433830"/>
                  <a:pt x="165100" y="1449070"/>
                </a:cubicBezTo>
                <a:cubicBezTo>
                  <a:pt x="165100" y="1450340"/>
                  <a:pt x="171450" y="1451610"/>
                  <a:pt x="175260" y="1452880"/>
                </a:cubicBezTo>
                <a:cubicBezTo>
                  <a:pt x="175260" y="1455420"/>
                  <a:pt x="172720" y="1459230"/>
                  <a:pt x="173990" y="1461770"/>
                </a:cubicBezTo>
                <a:cubicBezTo>
                  <a:pt x="179070" y="1468120"/>
                  <a:pt x="187960" y="1471930"/>
                  <a:pt x="189230" y="1479550"/>
                </a:cubicBezTo>
                <a:cubicBezTo>
                  <a:pt x="196850" y="1501140"/>
                  <a:pt x="210820" y="1497330"/>
                  <a:pt x="226060" y="1492250"/>
                </a:cubicBezTo>
                <a:lnTo>
                  <a:pt x="233680" y="1503680"/>
                </a:lnTo>
                <a:cubicBezTo>
                  <a:pt x="236220" y="1502410"/>
                  <a:pt x="238760" y="1499870"/>
                  <a:pt x="240030" y="1498600"/>
                </a:cubicBezTo>
                <a:cubicBezTo>
                  <a:pt x="241300" y="1506220"/>
                  <a:pt x="254000" y="1515110"/>
                  <a:pt x="257810" y="1510030"/>
                </a:cubicBezTo>
                <a:cubicBezTo>
                  <a:pt x="266700" y="1497330"/>
                  <a:pt x="276860" y="1504950"/>
                  <a:pt x="287020" y="1506220"/>
                </a:cubicBezTo>
                <a:cubicBezTo>
                  <a:pt x="292100" y="1507490"/>
                  <a:pt x="299720" y="1508760"/>
                  <a:pt x="302260" y="1506220"/>
                </a:cubicBezTo>
                <a:cubicBezTo>
                  <a:pt x="308610" y="1499870"/>
                  <a:pt x="327660" y="1506220"/>
                  <a:pt x="322580" y="1488440"/>
                </a:cubicBezTo>
                <a:cubicBezTo>
                  <a:pt x="321310" y="1484630"/>
                  <a:pt x="316230" y="1480820"/>
                  <a:pt x="311150" y="1477010"/>
                </a:cubicBezTo>
                <a:lnTo>
                  <a:pt x="347980" y="1477010"/>
                </a:lnTo>
                <a:cubicBezTo>
                  <a:pt x="349250" y="1480820"/>
                  <a:pt x="349250" y="1485900"/>
                  <a:pt x="350520" y="1489710"/>
                </a:cubicBezTo>
                <a:cubicBezTo>
                  <a:pt x="344170" y="1490980"/>
                  <a:pt x="337820" y="1492250"/>
                  <a:pt x="331470" y="1494790"/>
                </a:cubicBezTo>
                <a:cubicBezTo>
                  <a:pt x="331470" y="1496060"/>
                  <a:pt x="332740" y="1497330"/>
                  <a:pt x="332740" y="1499870"/>
                </a:cubicBezTo>
                <a:cubicBezTo>
                  <a:pt x="335280" y="1499870"/>
                  <a:pt x="339090" y="1498600"/>
                  <a:pt x="341630" y="1498600"/>
                </a:cubicBezTo>
                <a:cubicBezTo>
                  <a:pt x="351790" y="1502410"/>
                  <a:pt x="365760" y="1492250"/>
                  <a:pt x="374650" y="1504950"/>
                </a:cubicBezTo>
                <a:cubicBezTo>
                  <a:pt x="391160" y="1527810"/>
                  <a:pt x="420370" y="1534160"/>
                  <a:pt x="447040" y="1521460"/>
                </a:cubicBezTo>
                <a:cubicBezTo>
                  <a:pt x="449580" y="1520190"/>
                  <a:pt x="454660" y="1524000"/>
                  <a:pt x="458470" y="1525270"/>
                </a:cubicBezTo>
                <a:cubicBezTo>
                  <a:pt x="459740" y="1525270"/>
                  <a:pt x="459740" y="1525270"/>
                  <a:pt x="461010" y="1526540"/>
                </a:cubicBezTo>
                <a:cubicBezTo>
                  <a:pt x="462280" y="1524000"/>
                  <a:pt x="462280" y="1521460"/>
                  <a:pt x="462280" y="1522730"/>
                </a:cubicBezTo>
                <a:cubicBezTo>
                  <a:pt x="471170" y="1522730"/>
                  <a:pt x="480060" y="1525270"/>
                  <a:pt x="488950" y="1524000"/>
                </a:cubicBezTo>
                <a:cubicBezTo>
                  <a:pt x="502920" y="1522730"/>
                  <a:pt x="516890" y="1517650"/>
                  <a:pt x="530860" y="1516380"/>
                </a:cubicBezTo>
                <a:cubicBezTo>
                  <a:pt x="552450" y="1513840"/>
                  <a:pt x="574040" y="1513840"/>
                  <a:pt x="595630" y="1508760"/>
                </a:cubicBezTo>
                <a:cubicBezTo>
                  <a:pt x="604520" y="1506220"/>
                  <a:pt x="610870" y="1507490"/>
                  <a:pt x="617220" y="1510030"/>
                </a:cubicBezTo>
                <a:cubicBezTo>
                  <a:pt x="577850" y="1526540"/>
                  <a:pt x="538480" y="1543050"/>
                  <a:pt x="499110" y="1558290"/>
                </a:cubicBezTo>
                <a:cubicBezTo>
                  <a:pt x="499110" y="1559560"/>
                  <a:pt x="500380" y="1560830"/>
                  <a:pt x="500380" y="1562100"/>
                </a:cubicBezTo>
                <a:cubicBezTo>
                  <a:pt x="502920" y="1562100"/>
                  <a:pt x="505460" y="1563370"/>
                  <a:pt x="510540" y="1564640"/>
                </a:cubicBezTo>
                <a:cubicBezTo>
                  <a:pt x="501650" y="1568450"/>
                  <a:pt x="497840" y="1569720"/>
                  <a:pt x="491490" y="1572260"/>
                </a:cubicBezTo>
                <a:cubicBezTo>
                  <a:pt x="502920" y="1579880"/>
                  <a:pt x="487680" y="1588770"/>
                  <a:pt x="494030" y="1598930"/>
                </a:cubicBezTo>
                <a:cubicBezTo>
                  <a:pt x="499110" y="1609090"/>
                  <a:pt x="495300" y="1624330"/>
                  <a:pt x="518160" y="1620520"/>
                </a:cubicBezTo>
                <a:cubicBezTo>
                  <a:pt x="495300" y="1631950"/>
                  <a:pt x="494030" y="1648460"/>
                  <a:pt x="509270" y="1666240"/>
                </a:cubicBezTo>
                <a:cubicBezTo>
                  <a:pt x="511810" y="1668780"/>
                  <a:pt x="513080" y="1673860"/>
                  <a:pt x="511810" y="1676400"/>
                </a:cubicBezTo>
                <a:cubicBezTo>
                  <a:pt x="509270" y="1685290"/>
                  <a:pt x="505460" y="1692910"/>
                  <a:pt x="502920" y="1699260"/>
                </a:cubicBezTo>
                <a:cubicBezTo>
                  <a:pt x="494030" y="1699260"/>
                  <a:pt x="488950" y="1697990"/>
                  <a:pt x="483870" y="1697990"/>
                </a:cubicBezTo>
                <a:cubicBezTo>
                  <a:pt x="471170" y="1699260"/>
                  <a:pt x="458470" y="1701800"/>
                  <a:pt x="445770" y="1704340"/>
                </a:cubicBezTo>
                <a:cubicBezTo>
                  <a:pt x="405130" y="1711960"/>
                  <a:pt x="363220" y="1719580"/>
                  <a:pt x="322580" y="1727200"/>
                </a:cubicBezTo>
                <a:cubicBezTo>
                  <a:pt x="288290" y="1733550"/>
                  <a:pt x="255270" y="1746250"/>
                  <a:pt x="220980" y="1748790"/>
                </a:cubicBezTo>
                <a:cubicBezTo>
                  <a:pt x="196850" y="1750060"/>
                  <a:pt x="175260" y="1762760"/>
                  <a:pt x="152400" y="1764030"/>
                </a:cubicBezTo>
                <a:cubicBezTo>
                  <a:pt x="137160" y="1765300"/>
                  <a:pt x="121920" y="1771650"/>
                  <a:pt x="107950" y="1778000"/>
                </a:cubicBezTo>
                <a:cubicBezTo>
                  <a:pt x="100330" y="1780540"/>
                  <a:pt x="93980" y="1786890"/>
                  <a:pt x="87630" y="1790700"/>
                </a:cubicBezTo>
                <a:cubicBezTo>
                  <a:pt x="86360" y="1790700"/>
                  <a:pt x="82550" y="1789430"/>
                  <a:pt x="81280" y="1790700"/>
                </a:cubicBezTo>
                <a:cubicBezTo>
                  <a:pt x="71120" y="1795780"/>
                  <a:pt x="62230" y="1800860"/>
                  <a:pt x="52070" y="1804670"/>
                </a:cubicBezTo>
                <a:cubicBezTo>
                  <a:pt x="44450" y="1808480"/>
                  <a:pt x="38100" y="1812290"/>
                  <a:pt x="30480" y="1816100"/>
                </a:cubicBezTo>
                <a:cubicBezTo>
                  <a:pt x="30480" y="1817370"/>
                  <a:pt x="31750" y="1818640"/>
                  <a:pt x="31750" y="1819910"/>
                </a:cubicBezTo>
                <a:cubicBezTo>
                  <a:pt x="29210" y="1819910"/>
                  <a:pt x="25400" y="1818640"/>
                  <a:pt x="21590" y="1817370"/>
                </a:cubicBezTo>
                <a:cubicBezTo>
                  <a:pt x="22860" y="1824990"/>
                  <a:pt x="24130" y="1830070"/>
                  <a:pt x="25400" y="1836420"/>
                </a:cubicBezTo>
                <a:cubicBezTo>
                  <a:pt x="24130" y="1836420"/>
                  <a:pt x="24130" y="1836420"/>
                  <a:pt x="22860" y="1837690"/>
                </a:cubicBezTo>
                <a:cubicBezTo>
                  <a:pt x="21590" y="1835150"/>
                  <a:pt x="20320" y="1832610"/>
                  <a:pt x="19050" y="1831340"/>
                </a:cubicBezTo>
                <a:cubicBezTo>
                  <a:pt x="7620" y="1844040"/>
                  <a:pt x="0" y="1855470"/>
                  <a:pt x="17780" y="1863090"/>
                </a:cubicBezTo>
                <a:cubicBezTo>
                  <a:pt x="16510" y="1869440"/>
                  <a:pt x="16510" y="1874520"/>
                  <a:pt x="16510" y="1878330"/>
                </a:cubicBezTo>
                <a:lnTo>
                  <a:pt x="20320" y="1905000"/>
                </a:lnTo>
                <a:cubicBezTo>
                  <a:pt x="21590" y="1916430"/>
                  <a:pt x="19050" y="1927860"/>
                  <a:pt x="33020" y="1931671"/>
                </a:cubicBezTo>
                <a:cubicBezTo>
                  <a:pt x="29210" y="1938021"/>
                  <a:pt x="29210" y="1967231"/>
                  <a:pt x="34290" y="1968500"/>
                </a:cubicBezTo>
                <a:cubicBezTo>
                  <a:pt x="43180" y="1972310"/>
                  <a:pt x="45720" y="1983740"/>
                  <a:pt x="53340" y="1988821"/>
                </a:cubicBezTo>
                <a:cubicBezTo>
                  <a:pt x="54610" y="1990091"/>
                  <a:pt x="55880" y="1992631"/>
                  <a:pt x="55880" y="1992631"/>
                </a:cubicBezTo>
                <a:cubicBezTo>
                  <a:pt x="45720" y="2004060"/>
                  <a:pt x="60960" y="1998981"/>
                  <a:pt x="63500" y="2004060"/>
                </a:cubicBezTo>
                <a:cubicBezTo>
                  <a:pt x="60960" y="2010410"/>
                  <a:pt x="55880" y="2016760"/>
                  <a:pt x="54610" y="2024381"/>
                </a:cubicBezTo>
                <a:cubicBezTo>
                  <a:pt x="53340" y="2032001"/>
                  <a:pt x="54610" y="2038351"/>
                  <a:pt x="66040" y="2034541"/>
                </a:cubicBezTo>
                <a:cubicBezTo>
                  <a:pt x="64770" y="2045971"/>
                  <a:pt x="63500" y="2056131"/>
                  <a:pt x="62230" y="2067561"/>
                </a:cubicBezTo>
                <a:cubicBezTo>
                  <a:pt x="63500" y="2067561"/>
                  <a:pt x="64770" y="2066291"/>
                  <a:pt x="64770" y="2066291"/>
                </a:cubicBezTo>
                <a:cubicBezTo>
                  <a:pt x="68580" y="2075181"/>
                  <a:pt x="71120" y="2082801"/>
                  <a:pt x="74930" y="2090421"/>
                </a:cubicBezTo>
                <a:cubicBezTo>
                  <a:pt x="81280" y="2090421"/>
                  <a:pt x="87630" y="2091691"/>
                  <a:pt x="95250" y="2092960"/>
                </a:cubicBezTo>
                <a:lnTo>
                  <a:pt x="95250" y="2096771"/>
                </a:lnTo>
                <a:cubicBezTo>
                  <a:pt x="91440" y="2098041"/>
                  <a:pt x="87630" y="2099310"/>
                  <a:pt x="83820" y="2100581"/>
                </a:cubicBezTo>
                <a:cubicBezTo>
                  <a:pt x="85090" y="2101851"/>
                  <a:pt x="87630" y="2101851"/>
                  <a:pt x="87630" y="2101851"/>
                </a:cubicBezTo>
                <a:cubicBezTo>
                  <a:pt x="88900" y="2120901"/>
                  <a:pt x="105410" y="2118361"/>
                  <a:pt x="116840" y="2123441"/>
                </a:cubicBezTo>
                <a:cubicBezTo>
                  <a:pt x="121920" y="2125981"/>
                  <a:pt x="128270" y="2127251"/>
                  <a:pt x="132080" y="2125981"/>
                </a:cubicBezTo>
                <a:cubicBezTo>
                  <a:pt x="139700" y="2122171"/>
                  <a:pt x="144780" y="2123441"/>
                  <a:pt x="144780" y="2131060"/>
                </a:cubicBezTo>
                <a:cubicBezTo>
                  <a:pt x="144780" y="2134871"/>
                  <a:pt x="142240" y="2139950"/>
                  <a:pt x="140970" y="2142490"/>
                </a:cubicBezTo>
                <a:cubicBezTo>
                  <a:pt x="149860" y="2142490"/>
                  <a:pt x="163830" y="2146300"/>
                  <a:pt x="171450" y="2141220"/>
                </a:cubicBezTo>
                <a:cubicBezTo>
                  <a:pt x="189230" y="2129790"/>
                  <a:pt x="205740" y="2139950"/>
                  <a:pt x="222250" y="2136140"/>
                </a:cubicBezTo>
                <a:cubicBezTo>
                  <a:pt x="231140" y="2133600"/>
                  <a:pt x="238760" y="2133600"/>
                  <a:pt x="251460" y="2131060"/>
                </a:cubicBezTo>
                <a:cubicBezTo>
                  <a:pt x="257810" y="2136140"/>
                  <a:pt x="264160" y="2134871"/>
                  <a:pt x="265430" y="2128521"/>
                </a:cubicBezTo>
                <a:cubicBezTo>
                  <a:pt x="275590" y="2128521"/>
                  <a:pt x="284480" y="2128521"/>
                  <a:pt x="293370" y="2127250"/>
                </a:cubicBezTo>
                <a:cubicBezTo>
                  <a:pt x="307340" y="2124710"/>
                  <a:pt x="320040" y="2120900"/>
                  <a:pt x="334010" y="2119630"/>
                </a:cubicBezTo>
                <a:cubicBezTo>
                  <a:pt x="342900" y="2118360"/>
                  <a:pt x="353060" y="2120900"/>
                  <a:pt x="363220" y="2119630"/>
                </a:cubicBezTo>
                <a:cubicBezTo>
                  <a:pt x="368300" y="2118360"/>
                  <a:pt x="372110" y="2110740"/>
                  <a:pt x="377190" y="2106930"/>
                </a:cubicBezTo>
                <a:cubicBezTo>
                  <a:pt x="382270" y="2119630"/>
                  <a:pt x="392430" y="2120900"/>
                  <a:pt x="408940" y="2112010"/>
                </a:cubicBezTo>
                <a:cubicBezTo>
                  <a:pt x="402590" y="2106930"/>
                  <a:pt x="394970" y="2103120"/>
                  <a:pt x="388620" y="2099310"/>
                </a:cubicBezTo>
                <a:cubicBezTo>
                  <a:pt x="394970" y="2096770"/>
                  <a:pt x="400050" y="2092960"/>
                  <a:pt x="405130" y="2091690"/>
                </a:cubicBezTo>
                <a:cubicBezTo>
                  <a:pt x="410210" y="2091690"/>
                  <a:pt x="414020" y="2092960"/>
                  <a:pt x="417830" y="2092960"/>
                </a:cubicBezTo>
                <a:cubicBezTo>
                  <a:pt x="421640" y="2092960"/>
                  <a:pt x="425450" y="2092960"/>
                  <a:pt x="429260" y="2091690"/>
                </a:cubicBezTo>
                <a:cubicBezTo>
                  <a:pt x="433070" y="2090420"/>
                  <a:pt x="435610" y="2089150"/>
                  <a:pt x="438150" y="2086610"/>
                </a:cubicBezTo>
                <a:cubicBezTo>
                  <a:pt x="438150" y="2090420"/>
                  <a:pt x="439420" y="2095500"/>
                  <a:pt x="439420" y="2099310"/>
                </a:cubicBezTo>
                <a:cubicBezTo>
                  <a:pt x="439420" y="2103120"/>
                  <a:pt x="436880" y="2106930"/>
                  <a:pt x="435610" y="2110740"/>
                </a:cubicBezTo>
                <a:cubicBezTo>
                  <a:pt x="439420" y="2110740"/>
                  <a:pt x="443230" y="2110740"/>
                  <a:pt x="448310" y="2109470"/>
                </a:cubicBezTo>
                <a:cubicBezTo>
                  <a:pt x="453390" y="2117090"/>
                  <a:pt x="439420" y="2133600"/>
                  <a:pt x="458470" y="2134870"/>
                </a:cubicBezTo>
                <a:cubicBezTo>
                  <a:pt x="457200" y="2139950"/>
                  <a:pt x="455930" y="2143760"/>
                  <a:pt x="454660" y="2148840"/>
                </a:cubicBezTo>
                <a:cubicBezTo>
                  <a:pt x="462280" y="2148840"/>
                  <a:pt x="469900" y="2150110"/>
                  <a:pt x="481330" y="2151380"/>
                </a:cubicBezTo>
                <a:cubicBezTo>
                  <a:pt x="476250" y="2157730"/>
                  <a:pt x="472440" y="2162810"/>
                  <a:pt x="467360" y="2167890"/>
                </a:cubicBezTo>
                <a:cubicBezTo>
                  <a:pt x="471170" y="2166620"/>
                  <a:pt x="474980" y="2166620"/>
                  <a:pt x="482600" y="2165350"/>
                </a:cubicBezTo>
                <a:cubicBezTo>
                  <a:pt x="466090" y="2180590"/>
                  <a:pt x="483870" y="2181860"/>
                  <a:pt x="490220" y="2190750"/>
                </a:cubicBezTo>
                <a:cubicBezTo>
                  <a:pt x="494030" y="2180590"/>
                  <a:pt x="496570" y="2174240"/>
                  <a:pt x="497840" y="2169160"/>
                </a:cubicBezTo>
                <a:cubicBezTo>
                  <a:pt x="504190" y="2175510"/>
                  <a:pt x="511810" y="2183130"/>
                  <a:pt x="519430" y="2192020"/>
                </a:cubicBezTo>
                <a:cubicBezTo>
                  <a:pt x="520700" y="2192020"/>
                  <a:pt x="523240" y="2189480"/>
                  <a:pt x="524510" y="2190750"/>
                </a:cubicBezTo>
                <a:cubicBezTo>
                  <a:pt x="538480" y="2197100"/>
                  <a:pt x="544830" y="2190750"/>
                  <a:pt x="549910" y="2178050"/>
                </a:cubicBezTo>
                <a:cubicBezTo>
                  <a:pt x="551180" y="2175510"/>
                  <a:pt x="557530" y="2174240"/>
                  <a:pt x="558800" y="2172970"/>
                </a:cubicBezTo>
                <a:cubicBezTo>
                  <a:pt x="556260" y="2180590"/>
                  <a:pt x="552450" y="2188210"/>
                  <a:pt x="548640" y="2197100"/>
                </a:cubicBezTo>
                <a:cubicBezTo>
                  <a:pt x="533400" y="2199640"/>
                  <a:pt x="515620" y="2203450"/>
                  <a:pt x="497840" y="2207260"/>
                </a:cubicBezTo>
                <a:cubicBezTo>
                  <a:pt x="481330" y="2211070"/>
                  <a:pt x="464820" y="2217420"/>
                  <a:pt x="447040" y="2219960"/>
                </a:cubicBezTo>
                <a:cubicBezTo>
                  <a:pt x="422910" y="2223770"/>
                  <a:pt x="398780" y="2226310"/>
                  <a:pt x="373380" y="2230120"/>
                </a:cubicBezTo>
                <a:cubicBezTo>
                  <a:pt x="344170" y="2235200"/>
                  <a:pt x="314960" y="2240280"/>
                  <a:pt x="285750" y="2246630"/>
                </a:cubicBezTo>
                <a:cubicBezTo>
                  <a:pt x="261620" y="2251710"/>
                  <a:pt x="238760" y="2259330"/>
                  <a:pt x="214630" y="2264410"/>
                </a:cubicBezTo>
                <a:cubicBezTo>
                  <a:pt x="198120" y="2268220"/>
                  <a:pt x="181610" y="2269490"/>
                  <a:pt x="166370" y="2275840"/>
                </a:cubicBezTo>
                <a:cubicBezTo>
                  <a:pt x="151130" y="2282190"/>
                  <a:pt x="129540" y="2280920"/>
                  <a:pt x="124460" y="2302510"/>
                </a:cubicBezTo>
                <a:cubicBezTo>
                  <a:pt x="115570" y="2297430"/>
                  <a:pt x="109220" y="2299970"/>
                  <a:pt x="107950" y="2308860"/>
                </a:cubicBezTo>
                <a:cubicBezTo>
                  <a:pt x="107950" y="2311400"/>
                  <a:pt x="106680" y="2313940"/>
                  <a:pt x="104140" y="2313940"/>
                </a:cubicBezTo>
                <a:cubicBezTo>
                  <a:pt x="90170" y="2317750"/>
                  <a:pt x="93980" y="2325370"/>
                  <a:pt x="100330" y="2332990"/>
                </a:cubicBezTo>
                <a:cubicBezTo>
                  <a:pt x="107950" y="2341880"/>
                  <a:pt x="107950" y="2350770"/>
                  <a:pt x="106680" y="2360930"/>
                </a:cubicBezTo>
                <a:cubicBezTo>
                  <a:pt x="104140" y="2374900"/>
                  <a:pt x="101600" y="2390140"/>
                  <a:pt x="99060" y="2404110"/>
                </a:cubicBezTo>
                <a:cubicBezTo>
                  <a:pt x="99060" y="2407920"/>
                  <a:pt x="102870" y="2411730"/>
                  <a:pt x="105410" y="2415540"/>
                </a:cubicBezTo>
                <a:lnTo>
                  <a:pt x="109220" y="2423160"/>
                </a:lnTo>
                <a:lnTo>
                  <a:pt x="109220" y="2444750"/>
                </a:lnTo>
                <a:cubicBezTo>
                  <a:pt x="114300" y="2444750"/>
                  <a:pt x="120650" y="2443480"/>
                  <a:pt x="127000" y="2443480"/>
                </a:cubicBezTo>
                <a:cubicBezTo>
                  <a:pt x="127000" y="2443480"/>
                  <a:pt x="127000" y="2444750"/>
                  <a:pt x="128270" y="2444750"/>
                </a:cubicBezTo>
                <a:cubicBezTo>
                  <a:pt x="124460" y="2446020"/>
                  <a:pt x="121920" y="2447290"/>
                  <a:pt x="118110" y="2449830"/>
                </a:cubicBezTo>
                <a:cubicBezTo>
                  <a:pt x="125730" y="2458720"/>
                  <a:pt x="111760" y="2481580"/>
                  <a:pt x="142240" y="2476500"/>
                </a:cubicBezTo>
                <a:cubicBezTo>
                  <a:pt x="133350" y="2484120"/>
                  <a:pt x="128270" y="2489200"/>
                  <a:pt x="124460" y="2491740"/>
                </a:cubicBezTo>
                <a:cubicBezTo>
                  <a:pt x="127000" y="2498090"/>
                  <a:pt x="129540" y="2501900"/>
                  <a:pt x="130810" y="2505710"/>
                </a:cubicBezTo>
                <a:cubicBezTo>
                  <a:pt x="125730" y="2509520"/>
                  <a:pt x="121920" y="2513330"/>
                  <a:pt x="118110" y="2515870"/>
                </a:cubicBezTo>
                <a:cubicBezTo>
                  <a:pt x="123190" y="2520950"/>
                  <a:pt x="128270" y="2524760"/>
                  <a:pt x="130810" y="2528570"/>
                </a:cubicBezTo>
                <a:cubicBezTo>
                  <a:pt x="135890" y="2523490"/>
                  <a:pt x="140970" y="2518410"/>
                  <a:pt x="146050" y="2518410"/>
                </a:cubicBezTo>
                <a:cubicBezTo>
                  <a:pt x="151130" y="2518410"/>
                  <a:pt x="157480" y="2527300"/>
                  <a:pt x="163830" y="2532380"/>
                </a:cubicBezTo>
                <a:cubicBezTo>
                  <a:pt x="163830" y="2533650"/>
                  <a:pt x="160020" y="2534920"/>
                  <a:pt x="158750" y="2534920"/>
                </a:cubicBezTo>
                <a:cubicBezTo>
                  <a:pt x="149860" y="2524760"/>
                  <a:pt x="140970" y="2523490"/>
                  <a:pt x="132080" y="2534920"/>
                </a:cubicBezTo>
                <a:cubicBezTo>
                  <a:pt x="132080" y="2534920"/>
                  <a:pt x="130810" y="2534920"/>
                  <a:pt x="130810" y="2533650"/>
                </a:cubicBezTo>
                <a:cubicBezTo>
                  <a:pt x="130810" y="2532380"/>
                  <a:pt x="130810" y="2532380"/>
                  <a:pt x="129540" y="2531110"/>
                </a:cubicBezTo>
                <a:cubicBezTo>
                  <a:pt x="124460" y="2536190"/>
                  <a:pt x="125730" y="2540000"/>
                  <a:pt x="132080" y="2543810"/>
                </a:cubicBezTo>
                <a:cubicBezTo>
                  <a:pt x="140970" y="2548890"/>
                  <a:pt x="139700" y="2552700"/>
                  <a:pt x="134620" y="2559050"/>
                </a:cubicBezTo>
                <a:cubicBezTo>
                  <a:pt x="137160" y="2560320"/>
                  <a:pt x="140970" y="2562860"/>
                  <a:pt x="140970" y="2564130"/>
                </a:cubicBezTo>
                <a:cubicBezTo>
                  <a:pt x="140970" y="2570480"/>
                  <a:pt x="153670" y="2574290"/>
                  <a:pt x="143510" y="2581910"/>
                </a:cubicBezTo>
                <a:cubicBezTo>
                  <a:pt x="148590" y="2588260"/>
                  <a:pt x="151130" y="2594610"/>
                  <a:pt x="162560" y="2597150"/>
                </a:cubicBezTo>
                <a:cubicBezTo>
                  <a:pt x="172720" y="2599690"/>
                  <a:pt x="175260" y="2594610"/>
                  <a:pt x="181610" y="2593340"/>
                </a:cubicBezTo>
                <a:cubicBezTo>
                  <a:pt x="187960" y="2592070"/>
                  <a:pt x="195580" y="2595880"/>
                  <a:pt x="201930" y="2597150"/>
                </a:cubicBezTo>
                <a:cubicBezTo>
                  <a:pt x="204470" y="2597150"/>
                  <a:pt x="207010" y="2593340"/>
                  <a:pt x="207010" y="2592070"/>
                </a:cubicBezTo>
                <a:cubicBezTo>
                  <a:pt x="215900" y="2593340"/>
                  <a:pt x="224790" y="2595880"/>
                  <a:pt x="232410" y="2594610"/>
                </a:cubicBezTo>
                <a:cubicBezTo>
                  <a:pt x="243840" y="2593340"/>
                  <a:pt x="250190" y="2597150"/>
                  <a:pt x="251460" y="2607310"/>
                </a:cubicBezTo>
                <a:cubicBezTo>
                  <a:pt x="252730" y="2618740"/>
                  <a:pt x="259080" y="2620010"/>
                  <a:pt x="267970" y="2618740"/>
                </a:cubicBezTo>
                <a:cubicBezTo>
                  <a:pt x="275590" y="2617470"/>
                  <a:pt x="281940" y="2614930"/>
                  <a:pt x="289560" y="2613660"/>
                </a:cubicBezTo>
                <a:cubicBezTo>
                  <a:pt x="285750" y="2609850"/>
                  <a:pt x="280670" y="2606040"/>
                  <a:pt x="274320" y="2600960"/>
                </a:cubicBezTo>
                <a:cubicBezTo>
                  <a:pt x="280670" y="2599690"/>
                  <a:pt x="287020" y="2597150"/>
                  <a:pt x="292100" y="2597150"/>
                </a:cubicBezTo>
                <a:cubicBezTo>
                  <a:pt x="302260" y="2595880"/>
                  <a:pt x="311150" y="2594610"/>
                  <a:pt x="321310" y="2594610"/>
                </a:cubicBezTo>
                <a:cubicBezTo>
                  <a:pt x="325120" y="2594610"/>
                  <a:pt x="328930" y="2597150"/>
                  <a:pt x="332740" y="2600960"/>
                </a:cubicBezTo>
                <a:cubicBezTo>
                  <a:pt x="316230" y="2600960"/>
                  <a:pt x="300990" y="2600960"/>
                  <a:pt x="289560" y="2613660"/>
                </a:cubicBezTo>
                <a:cubicBezTo>
                  <a:pt x="293370" y="2614930"/>
                  <a:pt x="298450" y="2616200"/>
                  <a:pt x="302260" y="2616200"/>
                </a:cubicBezTo>
                <a:cubicBezTo>
                  <a:pt x="323850" y="2614930"/>
                  <a:pt x="346710" y="2613660"/>
                  <a:pt x="368300" y="2612390"/>
                </a:cubicBezTo>
                <a:cubicBezTo>
                  <a:pt x="389890" y="2611120"/>
                  <a:pt x="410210" y="2608580"/>
                  <a:pt x="433070" y="2607310"/>
                </a:cubicBezTo>
                <a:cubicBezTo>
                  <a:pt x="439420" y="2633980"/>
                  <a:pt x="445770" y="2659380"/>
                  <a:pt x="450850" y="2684780"/>
                </a:cubicBezTo>
                <a:cubicBezTo>
                  <a:pt x="448310" y="2686050"/>
                  <a:pt x="445770" y="2687320"/>
                  <a:pt x="443230" y="2687320"/>
                </a:cubicBezTo>
                <a:cubicBezTo>
                  <a:pt x="447040" y="2692400"/>
                  <a:pt x="452120" y="2697480"/>
                  <a:pt x="453390" y="2702560"/>
                </a:cubicBezTo>
                <a:cubicBezTo>
                  <a:pt x="454660" y="2710180"/>
                  <a:pt x="453390" y="2717800"/>
                  <a:pt x="453390" y="2722880"/>
                </a:cubicBezTo>
                <a:cubicBezTo>
                  <a:pt x="462280" y="2725420"/>
                  <a:pt x="467360" y="2726690"/>
                  <a:pt x="473710" y="2727960"/>
                </a:cubicBezTo>
                <a:cubicBezTo>
                  <a:pt x="472440" y="2727960"/>
                  <a:pt x="471170" y="2729230"/>
                  <a:pt x="468630" y="2729230"/>
                </a:cubicBezTo>
                <a:cubicBezTo>
                  <a:pt x="469900" y="2738120"/>
                  <a:pt x="472440" y="2748280"/>
                  <a:pt x="473710" y="2760980"/>
                </a:cubicBezTo>
                <a:lnTo>
                  <a:pt x="494030" y="2760980"/>
                </a:lnTo>
                <a:cubicBezTo>
                  <a:pt x="497840" y="2760980"/>
                  <a:pt x="501650" y="2763520"/>
                  <a:pt x="502920" y="2764790"/>
                </a:cubicBezTo>
                <a:cubicBezTo>
                  <a:pt x="508000" y="2780030"/>
                  <a:pt x="519430" y="2785110"/>
                  <a:pt x="534670" y="2781300"/>
                </a:cubicBezTo>
                <a:cubicBezTo>
                  <a:pt x="541020" y="2780030"/>
                  <a:pt x="548640" y="2780030"/>
                  <a:pt x="554990" y="2780030"/>
                </a:cubicBezTo>
                <a:lnTo>
                  <a:pt x="570230" y="2780030"/>
                </a:lnTo>
                <a:cubicBezTo>
                  <a:pt x="575310" y="2780030"/>
                  <a:pt x="580390" y="2778760"/>
                  <a:pt x="585470" y="2777490"/>
                </a:cubicBezTo>
                <a:cubicBezTo>
                  <a:pt x="586740" y="2773680"/>
                  <a:pt x="586740" y="2769870"/>
                  <a:pt x="588010" y="2764790"/>
                </a:cubicBezTo>
                <a:cubicBezTo>
                  <a:pt x="591820" y="2764790"/>
                  <a:pt x="594360" y="2763520"/>
                  <a:pt x="598170" y="2763520"/>
                </a:cubicBezTo>
                <a:cubicBezTo>
                  <a:pt x="622300" y="2760980"/>
                  <a:pt x="647700" y="2757170"/>
                  <a:pt x="673100" y="2754630"/>
                </a:cubicBezTo>
                <a:cubicBezTo>
                  <a:pt x="673100" y="2754630"/>
                  <a:pt x="674370" y="2757170"/>
                  <a:pt x="675640" y="2760980"/>
                </a:cubicBezTo>
                <a:cubicBezTo>
                  <a:pt x="671830" y="2762250"/>
                  <a:pt x="669290" y="2763520"/>
                  <a:pt x="666750" y="2764790"/>
                </a:cubicBezTo>
                <a:cubicBezTo>
                  <a:pt x="676910" y="2774950"/>
                  <a:pt x="690880" y="2776220"/>
                  <a:pt x="699770" y="2768600"/>
                </a:cubicBezTo>
                <a:cubicBezTo>
                  <a:pt x="694690" y="2764790"/>
                  <a:pt x="690880" y="2762250"/>
                  <a:pt x="684530" y="2758440"/>
                </a:cubicBezTo>
                <a:lnTo>
                  <a:pt x="688340" y="2754630"/>
                </a:lnTo>
                <a:lnTo>
                  <a:pt x="698500" y="2754630"/>
                </a:lnTo>
                <a:lnTo>
                  <a:pt x="698500" y="2753360"/>
                </a:lnTo>
                <a:cubicBezTo>
                  <a:pt x="703580" y="2754630"/>
                  <a:pt x="707390" y="2757170"/>
                  <a:pt x="712470" y="2753360"/>
                </a:cubicBezTo>
                <a:lnTo>
                  <a:pt x="717550" y="2753360"/>
                </a:lnTo>
                <a:lnTo>
                  <a:pt x="762000" y="2755900"/>
                </a:lnTo>
                <a:cubicBezTo>
                  <a:pt x="767080" y="2755900"/>
                  <a:pt x="769620" y="2754630"/>
                  <a:pt x="772160" y="2752090"/>
                </a:cubicBezTo>
                <a:cubicBezTo>
                  <a:pt x="778510" y="2762250"/>
                  <a:pt x="783590" y="2771140"/>
                  <a:pt x="789940" y="2782570"/>
                </a:cubicBezTo>
                <a:cubicBezTo>
                  <a:pt x="788670" y="2782570"/>
                  <a:pt x="786130" y="2783840"/>
                  <a:pt x="783590" y="2783840"/>
                </a:cubicBezTo>
                <a:cubicBezTo>
                  <a:pt x="800100" y="2810510"/>
                  <a:pt x="810260" y="2838450"/>
                  <a:pt x="795020" y="2868930"/>
                </a:cubicBezTo>
                <a:cubicBezTo>
                  <a:pt x="796290" y="2879090"/>
                  <a:pt x="798830" y="2889250"/>
                  <a:pt x="800100" y="2901950"/>
                </a:cubicBezTo>
                <a:lnTo>
                  <a:pt x="812800" y="2901950"/>
                </a:lnTo>
                <a:cubicBezTo>
                  <a:pt x="810260" y="2908300"/>
                  <a:pt x="807720" y="2912110"/>
                  <a:pt x="806450" y="2915920"/>
                </a:cubicBezTo>
                <a:cubicBezTo>
                  <a:pt x="806450" y="2922270"/>
                  <a:pt x="820420" y="2924810"/>
                  <a:pt x="810260" y="2933700"/>
                </a:cubicBezTo>
                <a:lnTo>
                  <a:pt x="812800" y="2938780"/>
                </a:lnTo>
                <a:cubicBezTo>
                  <a:pt x="825500" y="2955290"/>
                  <a:pt x="839470" y="2970530"/>
                  <a:pt x="853440" y="2989580"/>
                </a:cubicBezTo>
                <a:cubicBezTo>
                  <a:pt x="843280" y="2994660"/>
                  <a:pt x="834390" y="2999740"/>
                  <a:pt x="822960" y="3004820"/>
                </a:cubicBezTo>
                <a:cubicBezTo>
                  <a:pt x="834390" y="3006090"/>
                  <a:pt x="835660" y="3012440"/>
                  <a:pt x="831850" y="3021330"/>
                </a:cubicBezTo>
                <a:cubicBezTo>
                  <a:pt x="830580" y="3023870"/>
                  <a:pt x="833120" y="3030220"/>
                  <a:pt x="834390" y="3031490"/>
                </a:cubicBezTo>
                <a:cubicBezTo>
                  <a:pt x="848360" y="3035300"/>
                  <a:pt x="861060" y="3049270"/>
                  <a:pt x="877570" y="3044190"/>
                </a:cubicBezTo>
                <a:cubicBezTo>
                  <a:pt x="877570" y="3046730"/>
                  <a:pt x="876300" y="3050540"/>
                  <a:pt x="875030" y="3051810"/>
                </a:cubicBezTo>
                <a:cubicBezTo>
                  <a:pt x="864870" y="3056890"/>
                  <a:pt x="854710" y="3060700"/>
                  <a:pt x="844550" y="3065780"/>
                </a:cubicBezTo>
                <a:lnTo>
                  <a:pt x="859790" y="3073400"/>
                </a:lnTo>
                <a:cubicBezTo>
                  <a:pt x="862330" y="3069590"/>
                  <a:pt x="863600" y="3065780"/>
                  <a:pt x="866140" y="3061970"/>
                </a:cubicBezTo>
                <a:cubicBezTo>
                  <a:pt x="873760" y="3065780"/>
                  <a:pt x="880110" y="3068320"/>
                  <a:pt x="887730" y="3072130"/>
                </a:cubicBezTo>
                <a:cubicBezTo>
                  <a:pt x="883919" y="3074670"/>
                  <a:pt x="881380" y="3075940"/>
                  <a:pt x="878840" y="3077210"/>
                </a:cubicBezTo>
                <a:cubicBezTo>
                  <a:pt x="881380" y="3078480"/>
                  <a:pt x="883920" y="3081020"/>
                  <a:pt x="887730" y="3082290"/>
                </a:cubicBezTo>
                <a:cubicBezTo>
                  <a:pt x="891539" y="3083560"/>
                  <a:pt x="895349" y="3082290"/>
                  <a:pt x="897890" y="3083560"/>
                </a:cubicBezTo>
                <a:cubicBezTo>
                  <a:pt x="904240" y="3077210"/>
                  <a:pt x="909320" y="3069590"/>
                  <a:pt x="915670" y="3065780"/>
                </a:cubicBezTo>
                <a:cubicBezTo>
                  <a:pt x="923290" y="3061970"/>
                  <a:pt x="1130300" y="3040380"/>
                  <a:pt x="1137920" y="3039110"/>
                </a:cubicBezTo>
                <a:cubicBezTo>
                  <a:pt x="1148080" y="3037840"/>
                  <a:pt x="1159510" y="3039110"/>
                  <a:pt x="1169670" y="3040380"/>
                </a:cubicBezTo>
                <a:lnTo>
                  <a:pt x="1143000" y="3051810"/>
                </a:lnTo>
                <a:lnTo>
                  <a:pt x="1146810" y="3059430"/>
                </a:lnTo>
                <a:cubicBezTo>
                  <a:pt x="1159510" y="3058160"/>
                  <a:pt x="1169670" y="3058160"/>
                  <a:pt x="1179830" y="3055620"/>
                </a:cubicBezTo>
                <a:cubicBezTo>
                  <a:pt x="1186180" y="3054350"/>
                  <a:pt x="1196340" y="3055620"/>
                  <a:pt x="1197610" y="3045460"/>
                </a:cubicBezTo>
                <a:cubicBezTo>
                  <a:pt x="1206500" y="3051810"/>
                  <a:pt x="1215390" y="3053080"/>
                  <a:pt x="1226820" y="3048000"/>
                </a:cubicBezTo>
                <a:cubicBezTo>
                  <a:pt x="1233170" y="3045460"/>
                  <a:pt x="1240790" y="3045460"/>
                  <a:pt x="1247140" y="3044190"/>
                </a:cubicBezTo>
                <a:cubicBezTo>
                  <a:pt x="1262380" y="3042920"/>
                  <a:pt x="1277620" y="3041650"/>
                  <a:pt x="1292860" y="3039110"/>
                </a:cubicBezTo>
                <a:lnTo>
                  <a:pt x="1308100" y="3039110"/>
                </a:lnTo>
                <a:cubicBezTo>
                  <a:pt x="1309370" y="3036570"/>
                  <a:pt x="1309370" y="3032760"/>
                  <a:pt x="1309370" y="3032760"/>
                </a:cubicBezTo>
                <a:cubicBezTo>
                  <a:pt x="1323340" y="3032760"/>
                  <a:pt x="1334770" y="3034030"/>
                  <a:pt x="1347470" y="3034030"/>
                </a:cubicBezTo>
                <a:cubicBezTo>
                  <a:pt x="1361440" y="3034030"/>
                  <a:pt x="1367790" y="3025140"/>
                  <a:pt x="1362710" y="3011170"/>
                </a:cubicBezTo>
                <a:cubicBezTo>
                  <a:pt x="1366520" y="3011170"/>
                  <a:pt x="1371599" y="3012440"/>
                  <a:pt x="1374140" y="3012440"/>
                </a:cubicBezTo>
                <a:cubicBezTo>
                  <a:pt x="1375410" y="3017520"/>
                  <a:pt x="1374140" y="3023870"/>
                  <a:pt x="1376680" y="3025140"/>
                </a:cubicBezTo>
                <a:cubicBezTo>
                  <a:pt x="1380490" y="3027680"/>
                  <a:pt x="1386840" y="3027680"/>
                  <a:pt x="1391919" y="3026410"/>
                </a:cubicBezTo>
                <a:cubicBezTo>
                  <a:pt x="1398269" y="3025140"/>
                  <a:pt x="1405889" y="3018790"/>
                  <a:pt x="1408430" y="3021330"/>
                </a:cubicBezTo>
                <a:cubicBezTo>
                  <a:pt x="1421130" y="3031490"/>
                  <a:pt x="1430019" y="3022600"/>
                  <a:pt x="1436369" y="3017520"/>
                </a:cubicBezTo>
                <a:cubicBezTo>
                  <a:pt x="1441449" y="3018790"/>
                  <a:pt x="1443989" y="3022600"/>
                  <a:pt x="1446530" y="3021330"/>
                </a:cubicBezTo>
                <a:cubicBezTo>
                  <a:pt x="1452880" y="3020060"/>
                  <a:pt x="1460499" y="3018790"/>
                  <a:pt x="1466849" y="3017520"/>
                </a:cubicBezTo>
                <a:cubicBezTo>
                  <a:pt x="1480819" y="3013710"/>
                  <a:pt x="1496060" y="3011170"/>
                  <a:pt x="1510030" y="3011170"/>
                </a:cubicBezTo>
                <a:cubicBezTo>
                  <a:pt x="1529080" y="3009900"/>
                  <a:pt x="1546860" y="3004820"/>
                  <a:pt x="1565910" y="3003550"/>
                </a:cubicBezTo>
                <a:cubicBezTo>
                  <a:pt x="1574799" y="3002280"/>
                  <a:pt x="1583690" y="3004820"/>
                  <a:pt x="1592580" y="3006090"/>
                </a:cubicBezTo>
                <a:cubicBezTo>
                  <a:pt x="1595119" y="3006090"/>
                  <a:pt x="1598930" y="3006090"/>
                  <a:pt x="1598930" y="3004820"/>
                </a:cubicBezTo>
                <a:cubicBezTo>
                  <a:pt x="1598930" y="2992120"/>
                  <a:pt x="1619249" y="2998470"/>
                  <a:pt x="1616710" y="2984500"/>
                </a:cubicBezTo>
                <a:cubicBezTo>
                  <a:pt x="1619249" y="2985770"/>
                  <a:pt x="1621790" y="2985770"/>
                  <a:pt x="1623060" y="2988310"/>
                </a:cubicBezTo>
                <a:cubicBezTo>
                  <a:pt x="1626870" y="2992120"/>
                  <a:pt x="1629410" y="2995930"/>
                  <a:pt x="1633220" y="2999740"/>
                </a:cubicBezTo>
                <a:cubicBezTo>
                  <a:pt x="1633220" y="2994660"/>
                  <a:pt x="1633220" y="2990850"/>
                  <a:pt x="1631950" y="2985770"/>
                </a:cubicBezTo>
                <a:cubicBezTo>
                  <a:pt x="1644650" y="2992120"/>
                  <a:pt x="1657350" y="2998470"/>
                  <a:pt x="1666240" y="3003550"/>
                </a:cubicBezTo>
                <a:cubicBezTo>
                  <a:pt x="1675130" y="2997200"/>
                  <a:pt x="1682750" y="2994660"/>
                  <a:pt x="1687830" y="2988310"/>
                </a:cubicBezTo>
                <a:cubicBezTo>
                  <a:pt x="1692909" y="2980690"/>
                  <a:pt x="1691640" y="2979420"/>
                  <a:pt x="1700530" y="2985770"/>
                </a:cubicBezTo>
                <a:cubicBezTo>
                  <a:pt x="1699259" y="2987040"/>
                  <a:pt x="1696719" y="2988310"/>
                  <a:pt x="1694180" y="2990850"/>
                </a:cubicBezTo>
                <a:cubicBezTo>
                  <a:pt x="1709419" y="2987040"/>
                  <a:pt x="1723390" y="2979420"/>
                  <a:pt x="1738630" y="2980690"/>
                </a:cubicBezTo>
                <a:cubicBezTo>
                  <a:pt x="1753869" y="2980690"/>
                  <a:pt x="1769109" y="2983230"/>
                  <a:pt x="1783080" y="2974340"/>
                </a:cubicBezTo>
                <a:cubicBezTo>
                  <a:pt x="1784350" y="2978150"/>
                  <a:pt x="1784350" y="2981960"/>
                  <a:pt x="1786890" y="2983230"/>
                </a:cubicBezTo>
                <a:cubicBezTo>
                  <a:pt x="1790700" y="2985770"/>
                  <a:pt x="1797050" y="2987040"/>
                  <a:pt x="1798319" y="2985770"/>
                </a:cubicBezTo>
                <a:cubicBezTo>
                  <a:pt x="1805940" y="2974340"/>
                  <a:pt x="1818640" y="2975610"/>
                  <a:pt x="1826259" y="2981960"/>
                </a:cubicBezTo>
                <a:cubicBezTo>
                  <a:pt x="1836419" y="2989580"/>
                  <a:pt x="1842769" y="2983230"/>
                  <a:pt x="1851659" y="2981960"/>
                </a:cubicBezTo>
                <a:cubicBezTo>
                  <a:pt x="1844039" y="2978150"/>
                  <a:pt x="1837689" y="2974340"/>
                  <a:pt x="1831339" y="2971800"/>
                </a:cubicBezTo>
                <a:cubicBezTo>
                  <a:pt x="1832609" y="2970530"/>
                  <a:pt x="1832609" y="2969260"/>
                  <a:pt x="1833879" y="2967990"/>
                </a:cubicBezTo>
                <a:cubicBezTo>
                  <a:pt x="1837689" y="2969260"/>
                  <a:pt x="1842769" y="2970530"/>
                  <a:pt x="1846579" y="2973070"/>
                </a:cubicBezTo>
                <a:cubicBezTo>
                  <a:pt x="1847849" y="2967990"/>
                  <a:pt x="1850389" y="2964180"/>
                  <a:pt x="1851659" y="2960370"/>
                </a:cubicBezTo>
                <a:cubicBezTo>
                  <a:pt x="1864359" y="2966720"/>
                  <a:pt x="1875789" y="2971799"/>
                  <a:pt x="1889759" y="2962909"/>
                </a:cubicBezTo>
                <a:cubicBezTo>
                  <a:pt x="1892299" y="2961639"/>
                  <a:pt x="1902459" y="2954020"/>
                  <a:pt x="1899919" y="2966720"/>
                </a:cubicBezTo>
                <a:cubicBezTo>
                  <a:pt x="1893569" y="2970530"/>
                  <a:pt x="1887219" y="2974340"/>
                  <a:pt x="1880869" y="2976880"/>
                </a:cubicBezTo>
                <a:cubicBezTo>
                  <a:pt x="1880869" y="2978150"/>
                  <a:pt x="1882139" y="2978150"/>
                  <a:pt x="1882139" y="2979420"/>
                </a:cubicBezTo>
                <a:cubicBezTo>
                  <a:pt x="1889759" y="2978149"/>
                  <a:pt x="1898649" y="2976880"/>
                  <a:pt x="1907539" y="2975609"/>
                </a:cubicBezTo>
                <a:cubicBezTo>
                  <a:pt x="1904999" y="2971799"/>
                  <a:pt x="1903729" y="2969259"/>
                  <a:pt x="1902459" y="2966720"/>
                </a:cubicBezTo>
                <a:cubicBezTo>
                  <a:pt x="1911349" y="2967990"/>
                  <a:pt x="1921509" y="2969259"/>
                  <a:pt x="1930399" y="2967990"/>
                </a:cubicBezTo>
                <a:cubicBezTo>
                  <a:pt x="1949449" y="2966720"/>
                  <a:pt x="1963419" y="2947670"/>
                  <a:pt x="1986279" y="2955290"/>
                </a:cubicBezTo>
                <a:cubicBezTo>
                  <a:pt x="1993899" y="2957830"/>
                  <a:pt x="2011679" y="2955290"/>
                  <a:pt x="2012949" y="2938780"/>
                </a:cubicBezTo>
                <a:cubicBezTo>
                  <a:pt x="2012949" y="2942590"/>
                  <a:pt x="2012949" y="2947670"/>
                  <a:pt x="2014219" y="2950209"/>
                </a:cubicBezTo>
                <a:cubicBezTo>
                  <a:pt x="2026919" y="2946399"/>
                  <a:pt x="2038349" y="2942589"/>
                  <a:pt x="2051049" y="2938780"/>
                </a:cubicBezTo>
                <a:cubicBezTo>
                  <a:pt x="2051049" y="2940050"/>
                  <a:pt x="2048509" y="2943859"/>
                  <a:pt x="2049779" y="2946400"/>
                </a:cubicBezTo>
                <a:cubicBezTo>
                  <a:pt x="2049779" y="2950210"/>
                  <a:pt x="2052319" y="2954020"/>
                  <a:pt x="2054859" y="2956560"/>
                </a:cubicBezTo>
                <a:cubicBezTo>
                  <a:pt x="2056129" y="2957830"/>
                  <a:pt x="2062479" y="2956560"/>
                  <a:pt x="2062479" y="2955290"/>
                </a:cubicBezTo>
                <a:cubicBezTo>
                  <a:pt x="2065019" y="2943860"/>
                  <a:pt x="2073909" y="2945130"/>
                  <a:pt x="2082799" y="2945130"/>
                </a:cubicBezTo>
                <a:cubicBezTo>
                  <a:pt x="2090419" y="2945130"/>
                  <a:pt x="2099309" y="2943859"/>
                  <a:pt x="2108199" y="2942590"/>
                </a:cubicBezTo>
                <a:cubicBezTo>
                  <a:pt x="2112009" y="2936240"/>
                  <a:pt x="2114549" y="2926080"/>
                  <a:pt x="2127249" y="2938780"/>
                </a:cubicBezTo>
                <a:cubicBezTo>
                  <a:pt x="2132329" y="2943859"/>
                  <a:pt x="2145029" y="2942590"/>
                  <a:pt x="2146299" y="2932430"/>
                </a:cubicBezTo>
                <a:lnTo>
                  <a:pt x="2199639" y="2932430"/>
                </a:lnTo>
                <a:lnTo>
                  <a:pt x="2199639" y="2934970"/>
                </a:lnTo>
                <a:cubicBezTo>
                  <a:pt x="2205989" y="2933699"/>
                  <a:pt x="2212339" y="2931159"/>
                  <a:pt x="2217419" y="2929890"/>
                </a:cubicBezTo>
                <a:cubicBezTo>
                  <a:pt x="2221229" y="2936240"/>
                  <a:pt x="2225039" y="2942590"/>
                  <a:pt x="2230119" y="2950210"/>
                </a:cubicBezTo>
                <a:cubicBezTo>
                  <a:pt x="2239009" y="2926080"/>
                  <a:pt x="2249169" y="2921000"/>
                  <a:pt x="2266949" y="2929890"/>
                </a:cubicBezTo>
                <a:cubicBezTo>
                  <a:pt x="2269489" y="2931160"/>
                  <a:pt x="2269489" y="2937510"/>
                  <a:pt x="2270759" y="2942590"/>
                </a:cubicBezTo>
                <a:cubicBezTo>
                  <a:pt x="2272029" y="2941320"/>
                  <a:pt x="2279649" y="2938780"/>
                  <a:pt x="2279649" y="2937510"/>
                </a:cubicBezTo>
                <a:cubicBezTo>
                  <a:pt x="2278379" y="2927350"/>
                  <a:pt x="2292349" y="2934970"/>
                  <a:pt x="2291079" y="2927350"/>
                </a:cubicBezTo>
                <a:cubicBezTo>
                  <a:pt x="2302509" y="2932430"/>
                  <a:pt x="2305049" y="2924810"/>
                  <a:pt x="2307589" y="2919730"/>
                </a:cubicBezTo>
                <a:cubicBezTo>
                  <a:pt x="2302509" y="2915920"/>
                  <a:pt x="2299969" y="2913380"/>
                  <a:pt x="2296159" y="2909570"/>
                </a:cubicBezTo>
                <a:cubicBezTo>
                  <a:pt x="2297429" y="2908299"/>
                  <a:pt x="2297429" y="2907030"/>
                  <a:pt x="2298699" y="2905759"/>
                </a:cubicBezTo>
                <a:cubicBezTo>
                  <a:pt x="2308859" y="2912109"/>
                  <a:pt x="2319019" y="2918459"/>
                  <a:pt x="2325369" y="2922270"/>
                </a:cubicBezTo>
                <a:cubicBezTo>
                  <a:pt x="2335529" y="2920999"/>
                  <a:pt x="2344419" y="2920999"/>
                  <a:pt x="2353309" y="2919730"/>
                </a:cubicBezTo>
                <a:cubicBezTo>
                  <a:pt x="2362199" y="2918460"/>
                  <a:pt x="2371089" y="2914650"/>
                  <a:pt x="2381249" y="2912109"/>
                </a:cubicBezTo>
                <a:cubicBezTo>
                  <a:pt x="2382519" y="2914649"/>
                  <a:pt x="2383789" y="2915920"/>
                  <a:pt x="2385059" y="2918459"/>
                </a:cubicBezTo>
                <a:cubicBezTo>
                  <a:pt x="2388869" y="2913380"/>
                  <a:pt x="2391409" y="2908299"/>
                  <a:pt x="2396489" y="2899409"/>
                </a:cubicBezTo>
                <a:lnTo>
                  <a:pt x="2396489" y="2919730"/>
                </a:lnTo>
                <a:cubicBezTo>
                  <a:pt x="2407919" y="2912109"/>
                  <a:pt x="2416809" y="2905759"/>
                  <a:pt x="2424429" y="2899409"/>
                </a:cubicBezTo>
                <a:cubicBezTo>
                  <a:pt x="2429509" y="2908299"/>
                  <a:pt x="2433319" y="2917189"/>
                  <a:pt x="2437129" y="2924809"/>
                </a:cubicBezTo>
                <a:cubicBezTo>
                  <a:pt x="2438399" y="2924809"/>
                  <a:pt x="2438399" y="2923539"/>
                  <a:pt x="2439669" y="2923539"/>
                </a:cubicBezTo>
                <a:cubicBezTo>
                  <a:pt x="2438399" y="2918459"/>
                  <a:pt x="2437129" y="2913379"/>
                  <a:pt x="2434589" y="2907029"/>
                </a:cubicBezTo>
                <a:lnTo>
                  <a:pt x="2499359" y="2907029"/>
                </a:lnTo>
                <a:cubicBezTo>
                  <a:pt x="2505709" y="2895599"/>
                  <a:pt x="2519679" y="2894329"/>
                  <a:pt x="2531109" y="2905759"/>
                </a:cubicBezTo>
                <a:cubicBezTo>
                  <a:pt x="2547619" y="2922269"/>
                  <a:pt x="2550159" y="2922269"/>
                  <a:pt x="2560319" y="2898139"/>
                </a:cubicBezTo>
                <a:cubicBezTo>
                  <a:pt x="2565399" y="2900679"/>
                  <a:pt x="2570479" y="2903219"/>
                  <a:pt x="2576829" y="2907029"/>
                </a:cubicBezTo>
                <a:cubicBezTo>
                  <a:pt x="2584449" y="2890519"/>
                  <a:pt x="2597149" y="2890519"/>
                  <a:pt x="2612389" y="2895599"/>
                </a:cubicBezTo>
                <a:cubicBezTo>
                  <a:pt x="2620009" y="2898139"/>
                  <a:pt x="2628899" y="2893059"/>
                  <a:pt x="2637789" y="2890519"/>
                </a:cubicBezTo>
                <a:lnTo>
                  <a:pt x="2644139" y="2896869"/>
                </a:lnTo>
                <a:cubicBezTo>
                  <a:pt x="2651759" y="2894329"/>
                  <a:pt x="2658109" y="2893059"/>
                  <a:pt x="2664459" y="2890519"/>
                </a:cubicBezTo>
                <a:cubicBezTo>
                  <a:pt x="2665730" y="2894329"/>
                  <a:pt x="2665730" y="2896869"/>
                  <a:pt x="2666999" y="2903219"/>
                </a:cubicBezTo>
                <a:cubicBezTo>
                  <a:pt x="2672079" y="2898139"/>
                  <a:pt x="2675889" y="2893059"/>
                  <a:pt x="2682239" y="2886709"/>
                </a:cubicBezTo>
                <a:cubicBezTo>
                  <a:pt x="2687319" y="2893059"/>
                  <a:pt x="2691129" y="2899409"/>
                  <a:pt x="2696209" y="2905759"/>
                </a:cubicBezTo>
                <a:cubicBezTo>
                  <a:pt x="2705099" y="2905759"/>
                  <a:pt x="2719069" y="2913379"/>
                  <a:pt x="2721609" y="2893059"/>
                </a:cubicBezTo>
                <a:cubicBezTo>
                  <a:pt x="2721609" y="2890519"/>
                  <a:pt x="2729230" y="2886709"/>
                  <a:pt x="2733039" y="2885439"/>
                </a:cubicBezTo>
                <a:cubicBezTo>
                  <a:pt x="2740659" y="2884169"/>
                  <a:pt x="2748279" y="2882899"/>
                  <a:pt x="2755899" y="2882899"/>
                </a:cubicBezTo>
                <a:cubicBezTo>
                  <a:pt x="2753359" y="2877819"/>
                  <a:pt x="2750819" y="2874009"/>
                  <a:pt x="2747009" y="2867659"/>
                </a:cubicBezTo>
                <a:cubicBezTo>
                  <a:pt x="2757169" y="2870199"/>
                  <a:pt x="2764789" y="2870199"/>
                  <a:pt x="2771139" y="2872739"/>
                </a:cubicBezTo>
                <a:cubicBezTo>
                  <a:pt x="2785109" y="2879089"/>
                  <a:pt x="2796539" y="2879089"/>
                  <a:pt x="2810509" y="2868929"/>
                </a:cubicBezTo>
                <a:cubicBezTo>
                  <a:pt x="2807969" y="2867659"/>
                  <a:pt x="2805430" y="2865119"/>
                  <a:pt x="2802889" y="2863849"/>
                </a:cubicBezTo>
                <a:cubicBezTo>
                  <a:pt x="2804159" y="2860039"/>
                  <a:pt x="2806699" y="2856229"/>
                  <a:pt x="2807969" y="2852419"/>
                </a:cubicBezTo>
                <a:cubicBezTo>
                  <a:pt x="2813049" y="2837179"/>
                  <a:pt x="2825749" y="2847339"/>
                  <a:pt x="2834639" y="2843529"/>
                </a:cubicBezTo>
                <a:cubicBezTo>
                  <a:pt x="2834639" y="2843529"/>
                  <a:pt x="2839719" y="2848609"/>
                  <a:pt x="2840989" y="2852419"/>
                </a:cubicBezTo>
                <a:cubicBezTo>
                  <a:pt x="2844799" y="2860039"/>
                  <a:pt x="2847339" y="2868929"/>
                  <a:pt x="2851149" y="2877819"/>
                </a:cubicBezTo>
                <a:cubicBezTo>
                  <a:pt x="2874009" y="2863849"/>
                  <a:pt x="2894329" y="2868929"/>
                  <a:pt x="2914649" y="2871469"/>
                </a:cubicBezTo>
                <a:cubicBezTo>
                  <a:pt x="2909569" y="2868929"/>
                  <a:pt x="2905759" y="2866389"/>
                  <a:pt x="2901949" y="2863849"/>
                </a:cubicBezTo>
                <a:cubicBezTo>
                  <a:pt x="2901949" y="2862579"/>
                  <a:pt x="2903219" y="2861309"/>
                  <a:pt x="2903219" y="2860039"/>
                </a:cubicBezTo>
                <a:cubicBezTo>
                  <a:pt x="2908299" y="2861309"/>
                  <a:pt x="2914649" y="2863849"/>
                  <a:pt x="2919730" y="2865119"/>
                </a:cubicBezTo>
                <a:cubicBezTo>
                  <a:pt x="2919730" y="2863849"/>
                  <a:pt x="2919730" y="2862579"/>
                  <a:pt x="2918459" y="2861309"/>
                </a:cubicBezTo>
                <a:cubicBezTo>
                  <a:pt x="2922269" y="2860039"/>
                  <a:pt x="2928619" y="2857499"/>
                  <a:pt x="2929889" y="2858769"/>
                </a:cubicBezTo>
                <a:cubicBezTo>
                  <a:pt x="2937509" y="2874009"/>
                  <a:pt x="2950209" y="2862579"/>
                  <a:pt x="2961639" y="2866389"/>
                </a:cubicBezTo>
                <a:cubicBezTo>
                  <a:pt x="2959099" y="2856229"/>
                  <a:pt x="2957829" y="2848609"/>
                  <a:pt x="2956559" y="2843529"/>
                </a:cubicBezTo>
                <a:cubicBezTo>
                  <a:pt x="2961639" y="2838449"/>
                  <a:pt x="2966719" y="2834639"/>
                  <a:pt x="2974339" y="2829559"/>
                </a:cubicBezTo>
                <a:cubicBezTo>
                  <a:pt x="2974339" y="2835909"/>
                  <a:pt x="2973069" y="2842259"/>
                  <a:pt x="2973069" y="2848609"/>
                </a:cubicBezTo>
                <a:cubicBezTo>
                  <a:pt x="2973069" y="2854959"/>
                  <a:pt x="2974339" y="2861309"/>
                  <a:pt x="2976879" y="2865119"/>
                </a:cubicBezTo>
                <a:cubicBezTo>
                  <a:pt x="2978149" y="2867659"/>
                  <a:pt x="2985769" y="2865119"/>
                  <a:pt x="2990849" y="2863849"/>
                </a:cubicBezTo>
                <a:cubicBezTo>
                  <a:pt x="2999739" y="2860039"/>
                  <a:pt x="3008629" y="2854959"/>
                  <a:pt x="3017519" y="2865119"/>
                </a:cubicBezTo>
                <a:cubicBezTo>
                  <a:pt x="3018790" y="2866389"/>
                  <a:pt x="3023869" y="2865119"/>
                  <a:pt x="3026409" y="2862579"/>
                </a:cubicBezTo>
                <a:cubicBezTo>
                  <a:pt x="3032759" y="2856229"/>
                  <a:pt x="3037839" y="2847339"/>
                  <a:pt x="3045459" y="2861309"/>
                </a:cubicBezTo>
                <a:cubicBezTo>
                  <a:pt x="3046730" y="2862579"/>
                  <a:pt x="3054349" y="2862579"/>
                  <a:pt x="3058159" y="2861309"/>
                </a:cubicBezTo>
                <a:cubicBezTo>
                  <a:pt x="3067049" y="2857499"/>
                  <a:pt x="3074669" y="2853689"/>
                  <a:pt x="3083559" y="2848609"/>
                </a:cubicBezTo>
                <a:cubicBezTo>
                  <a:pt x="3082289" y="2852419"/>
                  <a:pt x="3081019" y="2854959"/>
                  <a:pt x="3081019" y="2857499"/>
                </a:cubicBezTo>
                <a:cubicBezTo>
                  <a:pt x="3091180" y="2862579"/>
                  <a:pt x="3100069" y="2865119"/>
                  <a:pt x="3107690" y="2853689"/>
                </a:cubicBezTo>
                <a:cubicBezTo>
                  <a:pt x="3110230" y="2849879"/>
                  <a:pt x="3119119" y="2849879"/>
                  <a:pt x="3125469" y="2848609"/>
                </a:cubicBezTo>
                <a:cubicBezTo>
                  <a:pt x="3121659" y="2844799"/>
                  <a:pt x="3116580" y="2842259"/>
                  <a:pt x="3111499" y="2838449"/>
                </a:cubicBezTo>
                <a:cubicBezTo>
                  <a:pt x="3133089" y="2825749"/>
                  <a:pt x="3135629" y="2827019"/>
                  <a:pt x="3135629" y="2844799"/>
                </a:cubicBezTo>
                <a:cubicBezTo>
                  <a:pt x="3138169" y="2839719"/>
                  <a:pt x="3139439" y="2835909"/>
                  <a:pt x="3143249" y="2828289"/>
                </a:cubicBezTo>
                <a:cubicBezTo>
                  <a:pt x="3162299" y="2829559"/>
                  <a:pt x="3181349" y="2832099"/>
                  <a:pt x="3201669" y="2833369"/>
                </a:cubicBezTo>
                <a:lnTo>
                  <a:pt x="3201669" y="2839719"/>
                </a:lnTo>
                <a:lnTo>
                  <a:pt x="3194049" y="2839719"/>
                </a:lnTo>
                <a:cubicBezTo>
                  <a:pt x="3178809" y="2840989"/>
                  <a:pt x="3163569" y="2840989"/>
                  <a:pt x="3148329" y="2842259"/>
                </a:cubicBezTo>
                <a:cubicBezTo>
                  <a:pt x="3153409" y="2844799"/>
                  <a:pt x="3159759" y="2848609"/>
                  <a:pt x="3164839" y="2851149"/>
                </a:cubicBezTo>
                <a:cubicBezTo>
                  <a:pt x="3167379" y="2844799"/>
                  <a:pt x="3168649" y="2846069"/>
                  <a:pt x="3174999" y="2848609"/>
                </a:cubicBezTo>
                <a:cubicBezTo>
                  <a:pt x="3183889" y="2851149"/>
                  <a:pt x="3194049" y="2851149"/>
                  <a:pt x="3204209" y="2852419"/>
                </a:cubicBezTo>
                <a:cubicBezTo>
                  <a:pt x="3209289" y="2852419"/>
                  <a:pt x="3214369" y="2853689"/>
                  <a:pt x="3220719" y="2854959"/>
                </a:cubicBezTo>
                <a:cubicBezTo>
                  <a:pt x="3221990" y="2851149"/>
                  <a:pt x="3224530" y="2846069"/>
                  <a:pt x="3227069" y="2839719"/>
                </a:cubicBezTo>
                <a:cubicBezTo>
                  <a:pt x="3241040" y="2862579"/>
                  <a:pt x="3251199" y="2861309"/>
                  <a:pt x="3267710" y="2838449"/>
                </a:cubicBezTo>
                <a:cubicBezTo>
                  <a:pt x="3267710" y="2842259"/>
                  <a:pt x="3268980" y="2844799"/>
                  <a:pt x="3268980" y="2847339"/>
                </a:cubicBezTo>
                <a:cubicBezTo>
                  <a:pt x="3274060" y="2847339"/>
                  <a:pt x="3277870" y="2847339"/>
                  <a:pt x="3282950" y="2846069"/>
                </a:cubicBezTo>
                <a:cubicBezTo>
                  <a:pt x="3281680" y="2848609"/>
                  <a:pt x="3280410" y="2851149"/>
                  <a:pt x="3279140" y="2852419"/>
                </a:cubicBezTo>
                <a:lnTo>
                  <a:pt x="3281680" y="2854959"/>
                </a:lnTo>
                <a:cubicBezTo>
                  <a:pt x="3285490" y="2851149"/>
                  <a:pt x="3289300" y="2847339"/>
                  <a:pt x="3295650" y="2842259"/>
                </a:cubicBezTo>
                <a:cubicBezTo>
                  <a:pt x="3300730" y="2844799"/>
                  <a:pt x="3307080" y="2847339"/>
                  <a:pt x="3312160" y="2849879"/>
                </a:cubicBezTo>
                <a:cubicBezTo>
                  <a:pt x="3317240" y="2846069"/>
                  <a:pt x="3323590" y="2842259"/>
                  <a:pt x="3329940" y="2838449"/>
                </a:cubicBezTo>
                <a:cubicBezTo>
                  <a:pt x="3338830" y="2856229"/>
                  <a:pt x="3350260" y="2858769"/>
                  <a:pt x="3360420" y="2846069"/>
                </a:cubicBezTo>
                <a:cubicBezTo>
                  <a:pt x="3375660" y="2847339"/>
                  <a:pt x="3388360" y="2848609"/>
                  <a:pt x="3397250" y="2848609"/>
                </a:cubicBezTo>
                <a:cubicBezTo>
                  <a:pt x="3398520" y="2839719"/>
                  <a:pt x="3399790" y="2833369"/>
                  <a:pt x="3401060" y="2827019"/>
                </a:cubicBezTo>
                <a:cubicBezTo>
                  <a:pt x="3406140" y="2828289"/>
                  <a:pt x="3409950" y="2829559"/>
                  <a:pt x="3415030" y="2830829"/>
                </a:cubicBezTo>
                <a:cubicBezTo>
                  <a:pt x="3417570" y="2832099"/>
                  <a:pt x="3420110" y="2834639"/>
                  <a:pt x="3422650" y="2835909"/>
                </a:cubicBezTo>
                <a:cubicBezTo>
                  <a:pt x="3418840" y="2837179"/>
                  <a:pt x="3415030" y="2837179"/>
                  <a:pt x="3411220" y="2838449"/>
                </a:cubicBezTo>
                <a:cubicBezTo>
                  <a:pt x="3422650" y="2848609"/>
                  <a:pt x="3431540" y="2846069"/>
                  <a:pt x="3440430" y="2838449"/>
                </a:cubicBezTo>
                <a:cubicBezTo>
                  <a:pt x="3436620" y="2848609"/>
                  <a:pt x="3448050" y="2847339"/>
                  <a:pt x="3449320" y="2847339"/>
                </a:cubicBezTo>
                <a:cubicBezTo>
                  <a:pt x="3465830" y="2840989"/>
                  <a:pt x="3481070" y="2837179"/>
                  <a:pt x="3498850" y="2847339"/>
                </a:cubicBezTo>
                <a:cubicBezTo>
                  <a:pt x="3501390" y="2834639"/>
                  <a:pt x="3503930" y="2824479"/>
                  <a:pt x="3505200" y="2814319"/>
                </a:cubicBezTo>
                <a:cubicBezTo>
                  <a:pt x="3511550" y="2815589"/>
                  <a:pt x="3516630" y="2815589"/>
                  <a:pt x="3522980" y="2816859"/>
                </a:cubicBezTo>
                <a:cubicBezTo>
                  <a:pt x="3528060" y="2816859"/>
                  <a:pt x="3533140" y="2818129"/>
                  <a:pt x="3538220" y="2818129"/>
                </a:cubicBezTo>
                <a:lnTo>
                  <a:pt x="3538220" y="2821939"/>
                </a:lnTo>
                <a:cubicBezTo>
                  <a:pt x="3533140" y="2823209"/>
                  <a:pt x="3529330" y="2824479"/>
                  <a:pt x="3524250" y="2825749"/>
                </a:cubicBezTo>
                <a:lnTo>
                  <a:pt x="3524250" y="2829559"/>
                </a:lnTo>
                <a:cubicBezTo>
                  <a:pt x="3542030" y="2833369"/>
                  <a:pt x="3558540" y="2837179"/>
                  <a:pt x="3576320" y="2839719"/>
                </a:cubicBezTo>
                <a:cubicBezTo>
                  <a:pt x="3580130" y="2840989"/>
                  <a:pt x="3585210" y="2837179"/>
                  <a:pt x="3591560" y="2833369"/>
                </a:cubicBezTo>
                <a:cubicBezTo>
                  <a:pt x="3594100" y="2834639"/>
                  <a:pt x="3600450" y="2837179"/>
                  <a:pt x="3608070" y="2838449"/>
                </a:cubicBezTo>
                <a:cubicBezTo>
                  <a:pt x="3627120" y="2840989"/>
                  <a:pt x="3647440" y="2843529"/>
                  <a:pt x="3662680" y="2827019"/>
                </a:cubicBezTo>
                <a:cubicBezTo>
                  <a:pt x="3663950" y="2840989"/>
                  <a:pt x="3676650" y="2832099"/>
                  <a:pt x="3683000" y="2837179"/>
                </a:cubicBezTo>
                <a:cubicBezTo>
                  <a:pt x="3683000" y="2837179"/>
                  <a:pt x="3689350" y="2832099"/>
                  <a:pt x="3691890" y="2829559"/>
                </a:cubicBezTo>
                <a:cubicBezTo>
                  <a:pt x="3691890" y="2829559"/>
                  <a:pt x="3690620" y="2828289"/>
                  <a:pt x="3690620" y="2827019"/>
                </a:cubicBezTo>
                <a:cubicBezTo>
                  <a:pt x="3693160" y="2828289"/>
                  <a:pt x="3694430" y="2832099"/>
                  <a:pt x="3696970" y="2830829"/>
                </a:cubicBezTo>
                <a:cubicBezTo>
                  <a:pt x="3708400" y="2830829"/>
                  <a:pt x="3718560" y="2829559"/>
                  <a:pt x="3726180" y="2829559"/>
                </a:cubicBezTo>
                <a:cubicBezTo>
                  <a:pt x="3732530" y="2833369"/>
                  <a:pt x="3736340" y="2837179"/>
                  <a:pt x="3738880" y="2835909"/>
                </a:cubicBezTo>
                <a:cubicBezTo>
                  <a:pt x="3754120" y="2834639"/>
                  <a:pt x="3768090" y="2830829"/>
                  <a:pt x="3782060" y="2830829"/>
                </a:cubicBezTo>
                <a:cubicBezTo>
                  <a:pt x="3796030" y="2838449"/>
                  <a:pt x="3793490" y="2824479"/>
                  <a:pt x="3790950" y="2816859"/>
                </a:cubicBezTo>
                <a:cubicBezTo>
                  <a:pt x="3796030" y="2811779"/>
                  <a:pt x="3801110" y="2807969"/>
                  <a:pt x="3802380" y="2806699"/>
                </a:cubicBezTo>
                <a:cubicBezTo>
                  <a:pt x="3810000" y="2806699"/>
                  <a:pt x="3815080" y="2807969"/>
                  <a:pt x="3818890" y="2806699"/>
                </a:cubicBezTo>
                <a:cubicBezTo>
                  <a:pt x="3823969" y="2802889"/>
                  <a:pt x="3827780" y="2796539"/>
                  <a:pt x="3834130" y="2788919"/>
                </a:cubicBezTo>
                <a:cubicBezTo>
                  <a:pt x="3841750" y="2787649"/>
                  <a:pt x="3854450" y="2785109"/>
                  <a:pt x="3868420" y="2782569"/>
                </a:cubicBezTo>
                <a:cubicBezTo>
                  <a:pt x="3868420" y="2782569"/>
                  <a:pt x="3868420" y="2780029"/>
                  <a:pt x="3869690" y="2777489"/>
                </a:cubicBezTo>
                <a:cubicBezTo>
                  <a:pt x="3874770" y="2769869"/>
                  <a:pt x="3887470" y="2767329"/>
                  <a:pt x="3879850" y="2753359"/>
                </a:cubicBezTo>
                <a:cubicBezTo>
                  <a:pt x="3878580" y="2750819"/>
                  <a:pt x="3878580" y="2743199"/>
                  <a:pt x="3881120" y="2740659"/>
                </a:cubicBezTo>
                <a:cubicBezTo>
                  <a:pt x="3890010" y="2729229"/>
                  <a:pt x="3890010" y="2727959"/>
                  <a:pt x="3874770" y="2722879"/>
                </a:cubicBezTo>
                <a:cubicBezTo>
                  <a:pt x="3876040" y="2713989"/>
                  <a:pt x="3867150" y="2702559"/>
                  <a:pt x="3879850" y="2701289"/>
                </a:cubicBezTo>
                <a:cubicBezTo>
                  <a:pt x="3883660" y="2693669"/>
                  <a:pt x="3884930" y="2689859"/>
                  <a:pt x="3887470" y="2686049"/>
                </a:cubicBezTo>
                <a:cubicBezTo>
                  <a:pt x="3888740" y="2683509"/>
                  <a:pt x="3892550" y="2680969"/>
                  <a:pt x="3892550" y="2678429"/>
                </a:cubicBezTo>
                <a:cubicBezTo>
                  <a:pt x="3892550" y="2673349"/>
                  <a:pt x="3890010" y="2666999"/>
                  <a:pt x="3891280" y="2663189"/>
                </a:cubicBezTo>
                <a:cubicBezTo>
                  <a:pt x="3895090" y="2649219"/>
                  <a:pt x="3896360" y="2636519"/>
                  <a:pt x="3873500" y="2631439"/>
                </a:cubicBezTo>
                <a:cubicBezTo>
                  <a:pt x="3882390" y="2627629"/>
                  <a:pt x="3886200" y="2625089"/>
                  <a:pt x="3892550" y="2622549"/>
                </a:cubicBezTo>
                <a:cubicBezTo>
                  <a:pt x="3882390" y="2617469"/>
                  <a:pt x="3873500" y="2613659"/>
                  <a:pt x="3862070" y="2608579"/>
                </a:cubicBezTo>
                <a:lnTo>
                  <a:pt x="3873500" y="2608579"/>
                </a:lnTo>
                <a:lnTo>
                  <a:pt x="3873500" y="2604769"/>
                </a:lnTo>
                <a:cubicBezTo>
                  <a:pt x="3867150" y="2604769"/>
                  <a:pt x="3862070" y="2603499"/>
                  <a:pt x="3855720" y="2603499"/>
                </a:cubicBezTo>
                <a:cubicBezTo>
                  <a:pt x="3855720" y="2604769"/>
                  <a:pt x="3855720" y="2606039"/>
                  <a:pt x="3854450" y="2607309"/>
                </a:cubicBezTo>
                <a:cubicBezTo>
                  <a:pt x="3853180" y="2604769"/>
                  <a:pt x="3851910" y="2602229"/>
                  <a:pt x="3850640" y="2598419"/>
                </a:cubicBezTo>
                <a:cubicBezTo>
                  <a:pt x="3883660" y="2590799"/>
                  <a:pt x="4104640" y="2566669"/>
                  <a:pt x="4084320" y="2562859"/>
                </a:cubicBezTo>
                <a:cubicBezTo>
                  <a:pt x="4094480" y="2553969"/>
                  <a:pt x="4090670" y="2538729"/>
                  <a:pt x="4108450" y="2537459"/>
                </a:cubicBezTo>
                <a:cubicBezTo>
                  <a:pt x="4113530" y="2537459"/>
                  <a:pt x="4122420" y="2528569"/>
                  <a:pt x="4123690" y="2522219"/>
                </a:cubicBezTo>
                <a:cubicBezTo>
                  <a:pt x="4126230" y="2513329"/>
                  <a:pt x="4123690" y="2501899"/>
                  <a:pt x="4126230" y="2493009"/>
                </a:cubicBezTo>
                <a:cubicBezTo>
                  <a:pt x="4128770" y="2480309"/>
                  <a:pt x="4133850" y="2467609"/>
                  <a:pt x="4137660" y="2457449"/>
                </a:cubicBezTo>
                <a:cubicBezTo>
                  <a:pt x="4133850" y="2451099"/>
                  <a:pt x="4130040" y="2444749"/>
                  <a:pt x="4127500" y="2440939"/>
                </a:cubicBezTo>
                <a:cubicBezTo>
                  <a:pt x="4132580" y="2437129"/>
                  <a:pt x="4135120" y="2434589"/>
                  <a:pt x="4138930" y="2433319"/>
                </a:cubicBezTo>
                <a:cubicBezTo>
                  <a:pt x="4137660" y="2432049"/>
                  <a:pt x="4137660" y="2430779"/>
                  <a:pt x="4136390" y="2429509"/>
                </a:cubicBezTo>
                <a:cubicBezTo>
                  <a:pt x="4132580" y="2430779"/>
                  <a:pt x="4128770" y="2432049"/>
                  <a:pt x="4124960" y="2433319"/>
                </a:cubicBezTo>
                <a:cubicBezTo>
                  <a:pt x="4146550" y="2415539"/>
                  <a:pt x="4151630" y="2382519"/>
                  <a:pt x="4133850" y="2367279"/>
                </a:cubicBezTo>
                <a:cubicBezTo>
                  <a:pt x="4132580" y="2369819"/>
                  <a:pt x="4130040" y="2372359"/>
                  <a:pt x="4128770" y="2374899"/>
                </a:cubicBezTo>
                <a:cubicBezTo>
                  <a:pt x="4123690" y="2366009"/>
                  <a:pt x="4109720" y="2363469"/>
                  <a:pt x="4116070" y="2349499"/>
                </a:cubicBezTo>
                <a:cubicBezTo>
                  <a:pt x="4116070" y="2349499"/>
                  <a:pt x="4114800" y="2346959"/>
                  <a:pt x="4113530" y="2346959"/>
                </a:cubicBezTo>
                <a:cubicBezTo>
                  <a:pt x="4107180" y="2344419"/>
                  <a:pt x="4108450" y="2340609"/>
                  <a:pt x="4105910" y="2335529"/>
                </a:cubicBezTo>
                <a:cubicBezTo>
                  <a:pt x="4102100" y="2324099"/>
                  <a:pt x="4103370" y="2312669"/>
                  <a:pt x="4103370" y="2302509"/>
                </a:cubicBezTo>
                <a:lnTo>
                  <a:pt x="4103370" y="2256789"/>
                </a:lnTo>
                <a:cubicBezTo>
                  <a:pt x="4103370" y="2246629"/>
                  <a:pt x="4108450" y="2241549"/>
                  <a:pt x="4118610" y="2244089"/>
                </a:cubicBezTo>
                <a:cubicBezTo>
                  <a:pt x="4118610" y="2244089"/>
                  <a:pt x="4119880" y="2242819"/>
                  <a:pt x="4121150" y="2242819"/>
                </a:cubicBezTo>
                <a:cubicBezTo>
                  <a:pt x="4117340" y="2240279"/>
                  <a:pt x="4114800" y="2239009"/>
                  <a:pt x="4112260" y="2236469"/>
                </a:cubicBezTo>
                <a:cubicBezTo>
                  <a:pt x="4112260" y="2235199"/>
                  <a:pt x="4113530" y="2233929"/>
                  <a:pt x="4113530" y="2232659"/>
                </a:cubicBezTo>
                <a:cubicBezTo>
                  <a:pt x="4122420" y="2235199"/>
                  <a:pt x="4131310" y="2239009"/>
                  <a:pt x="4137660" y="2241549"/>
                </a:cubicBezTo>
                <a:cubicBezTo>
                  <a:pt x="4145280" y="2231389"/>
                  <a:pt x="4151630" y="2223769"/>
                  <a:pt x="4156710" y="2218689"/>
                </a:cubicBezTo>
                <a:lnTo>
                  <a:pt x="4156710" y="2195829"/>
                </a:lnTo>
                <a:cubicBezTo>
                  <a:pt x="4154170" y="2195829"/>
                  <a:pt x="4150360" y="2197099"/>
                  <a:pt x="4146550" y="2197099"/>
                </a:cubicBezTo>
                <a:cubicBezTo>
                  <a:pt x="4144010" y="2190749"/>
                  <a:pt x="4142740" y="2184399"/>
                  <a:pt x="4140200" y="2175509"/>
                </a:cubicBezTo>
                <a:cubicBezTo>
                  <a:pt x="4146550" y="2179319"/>
                  <a:pt x="4149090" y="2181859"/>
                  <a:pt x="4151630" y="2183129"/>
                </a:cubicBezTo>
                <a:cubicBezTo>
                  <a:pt x="4154170" y="2181859"/>
                  <a:pt x="4157980" y="2180589"/>
                  <a:pt x="4161790" y="2178049"/>
                </a:cubicBezTo>
                <a:cubicBezTo>
                  <a:pt x="4160520" y="2176779"/>
                  <a:pt x="4159250" y="2175509"/>
                  <a:pt x="4159250" y="2174239"/>
                </a:cubicBezTo>
                <a:cubicBezTo>
                  <a:pt x="4155440" y="2174239"/>
                  <a:pt x="4151630" y="2172969"/>
                  <a:pt x="4150360" y="2172969"/>
                </a:cubicBezTo>
                <a:cubicBezTo>
                  <a:pt x="4152900" y="2165349"/>
                  <a:pt x="4157980" y="2157729"/>
                  <a:pt x="4155440" y="2153919"/>
                </a:cubicBezTo>
                <a:cubicBezTo>
                  <a:pt x="4149090" y="2137409"/>
                  <a:pt x="4155440" y="2124709"/>
                  <a:pt x="4161790" y="2110739"/>
                </a:cubicBezTo>
                <a:cubicBezTo>
                  <a:pt x="4163060" y="2106929"/>
                  <a:pt x="4161790" y="2103119"/>
                  <a:pt x="4161790" y="2099309"/>
                </a:cubicBezTo>
                <a:cubicBezTo>
                  <a:pt x="4163060" y="2082799"/>
                  <a:pt x="4164330" y="2067559"/>
                  <a:pt x="4165599" y="2044699"/>
                </a:cubicBezTo>
                <a:cubicBezTo>
                  <a:pt x="4160519" y="2042159"/>
                  <a:pt x="4152899" y="2035809"/>
                  <a:pt x="4144009" y="2030729"/>
                </a:cubicBezTo>
                <a:cubicBezTo>
                  <a:pt x="4136389" y="2026919"/>
                  <a:pt x="4128769" y="2025649"/>
                  <a:pt x="4121149" y="2023109"/>
                </a:cubicBezTo>
                <a:cubicBezTo>
                  <a:pt x="4117340" y="2021839"/>
                  <a:pt x="4112259" y="2023109"/>
                  <a:pt x="4108449" y="2021839"/>
                </a:cubicBezTo>
                <a:cubicBezTo>
                  <a:pt x="4076699" y="2018029"/>
                  <a:pt x="4043679" y="2012949"/>
                  <a:pt x="4011929" y="2009139"/>
                </a:cubicBezTo>
                <a:cubicBezTo>
                  <a:pt x="3985259" y="2005329"/>
                  <a:pt x="3958589" y="2001519"/>
                  <a:pt x="3933189" y="1997709"/>
                </a:cubicBezTo>
                <a:cubicBezTo>
                  <a:pt x="3926839" y="1996439"/>
                  <a:pt x="3920489" y="1993899"/>
                  <a:pt x="3912869" y="1993899"/>
                </a:cubicBezTo>
                <a:cubicBezTo>
                  <a:pt x="3896359" y="1992629"/>
                  <a:pt x="3878579" y="1992629"/>
                  <a:pt x="3862069" y="1992629"/>
                </a:cubicBezTo>
                <a:cubicBezTo>
                  <a:pt x="3853179" y="1992629"/>
                  <a:pt x="3845559" y="1992629"/>
                  <a:pt x="3836669" y="1991359"/>
                </a:cubicBezTo>
                <a:cubicBezTo>
                  <a:pt x="3821429" y="1990089"/>
                  <a:pt x="3806189" y="1987549"/>
                  <a:pt x="3790949" y="1986279"/>
                </a:cubicBezTo>
                <a:lnTo>
                  <a:pt x="3790949" y="1982469"/>
                </a:lnTo>
                <a:cubicBezTo>
                  <a:pt x="3829049" y="1979929"/>
                  <a:pt x="3868419" y="1976119"/>
                  <a:pt x="3907789" y="1983739"/>
                </a:cubicBezTo>
                <a:cubicBezTo>
                  <a:pt x="3906519" y="1979929"/>
                  <a:pt x="3905249" y="1976119"/>
                  <a:pt x="3903979" y="1973579"/>
                </a:cubicBezTo>
                <a:cubicBezTo>
                  <a:pt x="3912869" y="1972309"/>
                  <a:pt x="3919219" y="1964689"/>
                  <a:pt x="3928109" y="1973579"/>
                </a:cubicBezTo>
                <a:cubicBezTo>
                  <a:pt x="3929379" y="1974849"/>
                  <a:pt x="3936999" y="1971039"/>
                  <a:pt x="3942079" y="1969769"/>
                </a:cubicBezTo>
                <a:lnTo>
                  <a:pt x="3942079" y="1967229"/>
                </a:lnTo>
                <a:lnTo>
                  <a:pt x="3930649" y="1967229"/>
                </a:lnTo>
                <a:cubicBezTo>
                  <a:pt x="3943349" y="1957069"/>
                  <a:pt x="3952240" y="1948179"/>
                  <a:pt x="3961129" y="1941829"/>
                </a:cubicBezTo>
                <a:cubicBezTo>
                  <a:pt x="3968749" y="1943099"/>
                  <a:pt x="3976369" y="1944369"/>
                  <a:pt x="3981449" y="1945639"/>
                </a:cubicBezTo>
                <a:cubicBezTo>
                  <a:pt x="3982719" y="1921509"/>
                  <a:pt x="3962399" y="1920239"/>
                  <a:pt x="3947159" y="1910079"/>
                </a:cubicBezTo>
                <a:cubicBezTo>
                  <a:pt x="3953509" y="1906269"/>
                  <a:pt x="3957319" y="1902459"/>
                  <a:pt x="3962399" y="1901189"/>
                </a:cubicBezTo>
                <a:cubicBezTo>
                  <a:pt x="3976369" y="1897379"/>
                  <a:pt x="3994149" y="1907539"/>
                  <a:pt x="4003040" y="1885949"/>
                </a:cubicBezTo>
                <a:cubicBezTo>
                  <a:pt x="4004310" y="1884679"/>
                  <a:pt x="4008119" y="1884679"/>
                  <a:pt x="4014469" y="1882139"/>
                </a:cubicBezTo>
                <a:cubicBezTo>
                  <a:pt x="4010660" y="1878329"/>
                  <a:pt x="4006849" y="1875789"/>
                  <a:pt x="4004310" y="1873249"/>
                </a:cubicBezTo>
                <a:cubicBezTo>
                  <a:pt x="4006850" y="1871979"/>
                  <a:pt x="4010660" y="1870709"/>
                  <a:pt x="4010660" y="1870709"/>
                </a:cubicBezTo>
                <a:cubicBezTo>
                  <a:pt x="4019550" y="1877059"/>
                  <a:pt x="4025900" y="1882139"/>
                  <a:pt x="4033519" y="1887219"/>
                </a:cubicBezTo>
                <a:cubicBezTo>
                  <a:pt x="4034790" y="1885949"/>
                  <a:pt x="4036060" y="1884679"/>
                  <a:pt x="4037329" y="1882139"/>
                </a:cubicBezTo>
                <a:cubicBezTo>
                  <a:pt x="4033519" y="1877059"/>
                  <a:pt x="4030979" y="1871979"/>
                  <a:pt x="4027169" y="1866899"/>
                </a:cubicBezTo>
                <a:cubicBezTo>
                  <a:pt x="4043679" y="1855469"/>
                  <a:pt x="4044949" y="1849119"/>
                  <a:pt x="4032249" y="1817369"/>
                </a:cubicBezTo>
                <a:cubicBezTo>
                  <a:pt x="4041140" y="1816099"/>
                  <a:pt x="4050029" y="1813559"/>
                  <a:pt x="4057649" y="1812289"/>
                </a:cubicBezTo>
                <a:cubicBezTo>
                  <a:pt x="4058919" y="1803399"/>
                  <a:pt x="4063999" y="1794509"/>
                  <a:pt x="4062729" y="1786889"/>
                </a:cubicBezTo>
                <a:cubicBezTo>
                  <a:pt x="4058919" y="1764029"/>
                  <a:pt x="4081779" y="1753869"/>
                  <a:pt x="4086859" y="1734819"/>
                </a:cubicBezTo>
                <a:cubicBezTo>
                  <a:pt x="4086859" y="1733549"/>
                  <a:pt x="4091939" y="1732279"/>
                  <a:pt x="4093209" y="1733549"/>
                </a:cubicBezTo>
                <a:cubicBezTo>
                  <a:pt x="4104639" y="1737359"/>
                  <a:pt x="4108449" y="1728469"/>
                  <a:pt x="4112259" y="1722119"/>
                </a:cubicBezTo>
                <a:cubicBezTo>
                  <a:pt x="4113529" y="1719579"/>
                  <a:pt x="4114799" y="1717039"/>
                  <a:pt x="4116069" y="1715769"/>
                </a:cubicBezTo>
                <a:cubicBezTo>
                  <a:pt x="4127499" y="1709419"/>
                  <a:pt x="4138929" y="1704339"/>
                  <a:pt x="4151629" y="1697989"/>
                </a:cubicBezTo>
                <a:cubicBezTo>
                  <a:pt x="4138929" y="1678939"/>
                  <a:pt x="4122419" y="1687829"/>
                  <a:pt x="4108449" y="1685289"/>
                </a:cubicBezTo>
                <a:lnTo>
                  <a:pt x="4108449" y="1680209"/>
                </a:lnTo>
                <a:cubicBezTo>
                  <a:pt x="4117339" y="1678939"/>
                  <a:pt x="4126229" y="1677669"/>
                  <a:pt x="4136389" y="1676399"/>
                </a:cubicBezTo>
                <a:cubicBezTo>
                  <a:pt x="4130039" y="1675129"/>
                  <a:pt x="4124959" y="1673859"/>
                  <a:pt x="4119879" y="1672589"/>
                </a:cubicBezTo>
                <a:cubicBezTo>
                  <a:pt x="4126229" y="1666239"/>
                  <a:pt x="4131309" y="1659889"/>
                  <a:pt x="4137659" y="1654809"/>
                </a:cubicBezTo>
                <a:cubicBezTo>
                  <a:pt x="4138929" y="1653539"/>
                  <a:pt x="4142739" y="1652269"/>
                  <a:pt x="4144009" y="1652269"/>
                </a:cubicBezTo>
                <a:cubicBezTo>
                  <a:pt x="4147819" y="1653539"/>
                  <a:pt x="4151629" y="1657349"/>
                  <a:pt x="4154169" y="1659889"/>
                </a:cubicBezTo>
                <a:cubicBezTo>
                  <a:pt x="4155439" y="1656079"/>
                  <a:pt x="4156709" y="1650999"/>
                  <a:pt x="4159249" y="1647189"/>
                </a:cubicBezTo>
                <a:cubicBezTo>
                  <a:pt x="4164329" y="1640839"/>
                  <a:pt x="4170679" y="1635759"/>
                  <a:pt x="4175759" y="1630679"/>
                </a:cubicBezTo>
                <a:cubicBezTo>
                  <a:pt x="4182109" y="1638299"/>
                  <a:pt x="4188459" y="1645919"/>
                  <a:pt x="4194809" y="1654809"/>
                </a:cubicBezTo>
                <a:cubicBezTo>
                  <a:pt x="4196079" y="1654809"/>
                  <a:pt x="4197349" y="1653539"/>
                  <a:pt x="4197349" y="1653539"/>
                </a:cubicBezTo>
                <a:cubicBezTo>
                  <a:pt x="4196079" y="1640839"/>
                  <a:pt x="4196079" y="1628139"/>
                  <a:pt x="4194809" y="1615439"/>
                </a:cubicBezTo>
                <a:cubicBezTo>
                  <a:pt x="4199889" y="1616709"/>
                  <a:pt x="4203699" y="1616709"/>
                  <a:pt x="4207509" y="1617979"/>
                </a:cubicBezTo>
                <a:cubicBezTo>
                  <a:pt x="4208779" y="1616709"/>
                  <a:pt x="4208779" y="1615439"/>
                  <a:pt x="4210049" y="1615439"/>
                </a:cubicBezTo>
                <a:cubicBezTo>
                  <a:pt x="4206239" y="1614169"/>
                  <a:pt x="4203699" y="1612899"/>
                  <a:pt x="4199889" y="1611629"/>
                </a:cubicBezTo>
                <a:cubicBezTo>
                  <a:pt x="4206239" y="1604009"/>
                  <a:pt x="4210049" y="1598929"/>
                  <a:pt x="4211319" y="1597659"/>
                </a:cubicBezTo>
                <a:lnTo>
                  <a:pt x="4211319" y="1573529"/>
                </a:lnTo>
                <a:cubicBezTo>
                  <a:pt x="4208779" y="1572259"/>
                  <a:pt x="4206239" y="1569719"/>
                  <a:pt x="4202429" y="1568449"/>
                </a:cubicBezTo>
                <a:cubicBezTo>
                  <a:pt x="4199889" y="1567179"/>
                  <a:pt x="4197349" y="1565909"/>
                  <a:pt x="4194809" y="1565909"/>
                </a:cubicBezTo>
                <a:cubicBezTo>
                  <a:pt x="4197349" y="1563369"/>
                  <a:pt x="4202429" y="1559559"/>
                  <a:pt x="4203699" y="1559559"/>
                </a:cubicBezTo>
                <a:cubicBezTo>
                  <a:pt x="4212589" y="1564639"/>
                  <a:pt x="4210049" y="1550669"/>
                  <a:pt x="4215129" y="1551939"/>
                </a:cubicBezTo>
                <a:cubicBezTo>
                  <a:pt x="4215129" y="1548129"/>
                  <a:pt x="4215129" y="1540509"/>
                  <a:pt x="4213859" y="1540509"/>
                </a:cubicBezTo>
                <a:cubicBezTo>
                  <a:pt x="4197349" y="1534159"/>
                  <a:pt x="4199889" y="1520189"/>
                  <a:pt x="4196079" y="1511299"/>
                </a:cubicBezTo>
                <a:close/>
                <a:moveTo>
                  <a:pt x="234949" y="990600"/>
                </a:moveTo>
                <a:lnTo>
                  <a:pt x="271779" y="990600"/>
                </a:lnTo>
                <a:cubicBezTo>
                  <a:pt x="262889" y="1002030"/>
                  <a:pt x="241299" y="1002030"/>
                  <a:pt x="234949" y="990600"/>
                </a:cubicBezTo>
                <a:close/>
                <a:moveTo>
                  <a:pt x="488949" y="1507490"/>
                </a:moveTo>
                <a:lnTo>
                  <a:pt x="488949" y="1502410"/>
                </a:lnTo>
                <a:cubicBezTo>
                  <a:pt x="505459" y="1501140"/>
                  <a:pt x="523239" y="1499870"/>
                  <a:pt x="539749" y="1499870"/>
                </a:cubicBezTo>
                <a:cubicBezTo>
                  <a:pt x="521969" y="1499870"/>
                  <a:pt x="506729" y="1515110"/>
                  <a:pt x="488949" y="1507490"/>
                </a:cubicBezTo>
                <a:close/>
                <a:moveTo>
                  <a:pt x="182879" y="2123440"/>
                </a:moveTo>
                <a:cubicBezTo>
                  <a:pt x="190499" y="2115820"/>
                  <a:pt x="196849" y="2110740"/>
                  <a:pt x="199389" y="2106930"/>
                </a:cubicBezTo>
                <a:cubicBezTo>
                  <a:pt x="205739" y="2112010"/>
                  <a:pt x="209549" y="2115820"/>
                  <a:pt x="213359" y="2119630"/>
                </a:cubicBezTo>
                <a:cubicBezTo>
                  <a:pt x="204469" y="2119630"/>
                  <a:pt x="195579" y="2120900"/>
                  <a:pt x="182879" y="2123440"/>
                </a:cubicBezTo>
                <a:close/>
                <a:moveTo>
                  <a:pt x="271779" y="2117090"/>
                </a:moveTo>
                <a:lnTo>
                  <a:pt x="238759" y="2117090"/>
                </a:lnTo>
                <a:cubicBezTo>
                  <a:pt x="237489" y="2117090"/>
                  <a:pt x="236219" y="2112010"/>
                  <a:pt x="233679" y="2108200"/>
                </a:cubicBezTo>
                <a:cubicBezTo>
                  <a:pt x="248919" y="2109470"/>
                  <a:pt x="260349" y="2110740"/>
                  <a:pt x="271779" y="2112010"/>
                </a:cubicBezTo>
                <a:lnTo>
                  <a:pt x="271779" y="2117090"/>
                </a:lnTo>
                <a:close/>
                <a:moveTo>
                  <a:pt x="280669" y="2115820"/>
                </a:moveTo>
                <a:cubicBezTo>
                  <a:pt x="279399" y="2114550"/>
                  <a:pt x="279399" y="2113280"/>
                  <a:pt x="278129" y="2113280"/>
                </a:cubicBezTo>
                <a:cubicBezTo>
                  <a:pt x="283209" y="2109470"/>
                  <a:pt x="289559" y="2106930"/>
                  <a:pt x="294639" y="2103120"/>
                </a:cubicBezTo>
                <a:cubicBezTo>
                  <a:pt x="298449" y="2099310"/>
                  <a:pt x="299719" y="2092960"/>
                  <a:pt x="303529" y="2086610"/>
                </a:cubicBezTo>
                <a:cubicBezTo>
                  <a:pt x="313689" y="2106930"/>
                  <a:pt x="335279" y="2100580"/>
                  <a:pt x="354329" y="2105660"/>
                </a:cubicBezTo>
                <a:cubicBezTo>
                  <a:pt x="328929" y="2108200"/>
                  <a:pt x="304799" y="2112010"/>
                  <a:pt x="280669" y="2115820"/>
                </a:cubicBezTo>
                <a:close/>
                <a:moveTo>
                  <a:pt x="114299" y="2428240"/>
                </a:moveTo>
                <a:cubicBezTo>
                  <a:pt x="115569" y="2428240"/>
                  <a:pt x="115569" y="2428240"/>
                  <a:pt x="114299" y="2428240"/>
                </a:cubicBezTo>
                <a:close/>
                <a:moveTo>
                  <a:pt x="345439" y="2609850"/>
                </a:moveTo>
                <a:cubicBezTo>
                  <a:pt x="344169" y="2600960"/>
                  <a:pt x="342899" y="2594610"/>
                  <a:pt x="341629" y="2585720"/>
                </a:cubicBezTo>
                <a:cubicBezTo>
                  <a:pt x="350519" y="2588260"/>
                  <a:pt x="355599" y="2589530"/>
                  <a:pt x="360679" y="2592070"/>
                </a:cubicBezTo>
                <a:cubicBezTo>
                  <a:pt x="355599" y="2597150"/>
                  <a:pt x="351789" y="2602230"/>
                  <a:pt x="345439" y="2609850"/>
                </a:cubicBezTo>
                <a:close/>
                <a:moveTo>
                  <a:pt x="636269" y="1050290"/>
                </a:moveTo>
                <a:cubicBezTo>
                  <a:pt x="627379" y="1051560"/>
                  <a:pt x="618489" y="1055370"/>
                  <a:pt x="610869" y="1055370"/>
                </a:cubicBezTo>
                <a:cubicBezTo>
                  <a:pt x="601979" y="1056640"/>
                  <a:pt x="593089" y="1055370"/>
                  <a:pt x="582929" y="1055370"/>
                </a:cubicBezTo>
                <a:cubicBezTo>
                  <a:pt x="581659" y="1054100"/>
                  <a:pt x="580389" y="1050290"/>
                  <a:pt x="579119" y="1046480"/>
                </a:cubicBezTo>
                <a:cubicBezTo>
                  <a:pt x="588009" y="1043940"/>
                  <a:pt x="596899" y="1040130"/>
                  <a:pt x="607059" y="1037590"/>
                </a:cubicBezTo>
                <a:cubicBezTo>
                  <a:pt x="607059" y="1041400"/>
                  <a:pt x="605789" y="1043940"/>
                  <a:pt x="605789" y="1047750"/>
                </a:cubicBezTo>
                <a:cubicBezTo>
                  <a:pt x="617219" y="1040130"/>
                  <a:pt x="627379" y="1041400"/>
                  <a:pt x="636269" y="1050290"/>
                </a:cubicBezTo>
                <a:cubicBezTo>
                  <a:pt x="650239" y="1040130"/>
                  <a:pt x="652779" y="1041400"/>
                  <a:pt x="656589" y="1062990"/>
                </a:cubicBezTo>
                <a:cubicBezTo>
                  <a:pt x="648969" y="1057910"/>
                  <a:pt x="642619" y="1054100"/>
                  <a:pt x="636269" y="1050290"/>
                </a:cubicBezTo>
                <a:close/>
                <a:moveTo>
                  <a:pt x="684529" y="1047750"/>
                </a:moveTo>
                <a:cubicBezTo>
                  <a:pt x="687069" y="1045210"/>
                  <a:pt x="689609" y="1042670"/>
                  <a:pt x="690879" y="1040130"/>
                </a:cubicBezTo>
                <a:cubicBezTo>
                  <a:pt x="699769" y="1051560"/>
                  <a:pt x="699769" y="1051560"/>
                  <a:pt x="680719" y="1060450"/>
                </a:cubicBezTo>
                <a:lnTo>
                  <a:pt x="661669" y="1045210"/>
                </a:lnTo>
                <a:cubicBezTo>
                  <a:pt x="674369" y="1035050"/>
                  <a:pt x="681989" y="1035050"/>
                  <a:pt x="684529" y="1047750"/>
                </a:cubicBezTo>
                <a:close/>
                <a:moveTo>
                  <a:pt x="694689" y="2744470"/>
                </a:moveTo>
                <a:cubicBezTo>
                  <a:pt x="695959" y="2743200"/>
                  <a:pt x="697229" y="2743200"/>
                  <a:pt x="698499" y="2741930"/>
                </a:cubicBezTo>
                <a:cubicBezTo>
                  <a:pt x="699769" y="2744470"/>
                  <a:pt x="702309" y="2747010"/>
                  <a:pt x="704849" y="2750820"/>
                </a:cubicBezTo>
                <a:cubicBezTo>
                  <a:pt x="702309" y="2750820"/>
                  <a:pt x="699769" y="2750820"/>
                  <a:pt x="697229" y="2752090"/>
                </a:cubicBezTo>
                <a:cubicBezTo>
                  <a:pt x="695959" y="2748280"/>
                  <a:pt x="695959" y="2745740"/>
                  <a:pt x="694689" y="2744470"/>
                </a:cubicBezTo>
                <a:close/>
                <a:moveTo>
                  <a:pt x="772159" y="2735580"/>
                </a:moveTo>
                <a:cubicBezTo>
                  <a:pt x="773429" y="2739390"/>
                  <a:pt x="774699" y="2741930"/>
                  <a:pt x="777239" y="2744470"/>
                </a:cubicBezTo>
                <a:lnTo>
                  <a:pt x="773429" y="2744470"/>
                </a:lnTo>
                <a:cubicBezTo>
                  <a:pt x="773429" y="2741930"/>
                  <a:pt x="773429" y="2739390"/>
                  <a:pt x="772159" y="2735580"/>
                </a:cubicBezTo>
                <a:close/>
                <a:moveTo>
                  <a:pt x="876299" y="3018790"/>
                </a:moveTo>
                <a:cubicBezTo>
                  <a:pt x="872489" y="3012440"/>
                  <a:pt x="869949" y="3007360"/>
                  <a:pt x="867409" y="3002280"/>
                </a:cubicBezTo>
                <a:lnTo>
                  <a:pt x="873759" y="2995930"/>
                </a:lnTo>
                <a:cubicBezTo>
                  <a:pt x="882649" y="3002280"/>
                  <a:pt x="883919" y="3012440"/>
                  <a:pt x="876299" y="3018790"/>
                </a:cubicBezTo>
                <a:close/>
                <a:moveTo>
                  <a:pt x="1198879" y="3044190"/>
                </a:moveTo>
                <a:cubicBezTo>
                  <a:pt x="1193799" y="3041650"/>
                  <a:pt x="1188719" y="3040380"/>
                  <a:pt x="1183639" y="3037840"/>
                </a:cubicBezTo>
                <a:cubicBezTo>
                  <a:pt x="1188719" y="3032760"/>
                  <a:pt x="1193799" y="3027680"/>
                  <a:pt x="1197609" y="3025140"/>
                </a:cubicBezTo>
                <a:lnTo>
                  <a:pt x="1212849" y="3036570"/>
                </a:lnTo>
                <a:cubicBezTo>
                  <a:pt x="1209039" y="3039110"/>
                  <a:pt x="1203959" y="3041650"/>
                  <a:pt x="1198879" y="3044190"/>
                </a:cubicBezTo>
                <a:close/>
                <a:moveTo>
                  <a:pt x="3445509" y="2828290"/>
                </a:moveTo>
                <a:cubicBezTo>
                  <a:pt x="3444239" y="2829560"/>
                  <a:pt x="3445509" y="2832100"/>
                  <a:pt x="3445509" y="2834640"/>
                </a:cubicBezTo>
                <a:lnTo>
                  <a:pt x="3426459" y="2838450"/>
                </a:lnTo>
                <a:cubicBezTo>
                  <a:pt x="3423919" y="2827020"/>
                  <a:pt x="3428999" y="2820670"/>
                  <a:pt x="3440429" y="2819400"/>
                </a:cubicBezTo>
                <a:cubicBezTo>
                  <a:pt x="3444239" y="2819400"/>
                  <a:pt x="3449319" y="2816860"/>
                  <a:pt x="3455669" y="2816860"/>
                </a:cubicBezTo>
                <a:cubicBezTo>
                  <a:pt x="3451859" y="2820670"/>
                  <a:pt x="3448049" y="2823210"/>
                  <a:pt x="3445509" y="2828290"/>
                </a:cubicBezTo>
                <a:close/>
                <a:moveTo>
                  <a:pt x="3470909" y="2825750"/>
                </a:moveTo>
                <a:cubicBezTo>
                  <a:pt x="3465829" y="2824480"/>
                  <a:pt x="3462019" y="2820670"/>
                  <a:pt x="3458209" y="2818130"/>
                </a:cubicBezTo>
                <a:cubicBezTo>
                  <a:pt x="3463289" y="2811780"/>
                  <a:pt x="3467099" y="2807970"/>
                  <a:pt x="3469639" y="2804160"/>
                </a:cubicBezTo>
                <a:cubicBezTo>
                  <a:pt x="3474719" y="2810510"/>
                  <a:pt x="3479799" y="2815590"/>
                  <a:pt x="3484879" y="2823210"/>
                </a:cubicBezTo>
                <a:cubicBezTo>
                  <a:pt x="3481069" y="2824480"/>
                  <a:pt x="3475989" y="2825750"/>
                  <a:pt x="3470909" y="2825750"/>
                </a:cubicBezTo>
                <a:close/>
                <a:moveTo>
                  <a:pt x="3604259" y="1967230"/>
                </a:moveTo>
                <a:cubicBezTo>
                  <a:pt x="3604259" y="1964690"/>
                  <a:pt x="3604259" y="1963420"/>
                  <a:pt x="3602989" y="1960880"/>
                </a:cubicBezTo>
                <a:lnTo>
                  <a:pt x="3629659" y="1957070"/>
                </a:lnTo>
                <a:cubicBezTo>
                  <a:pt x="3629659" y="1959610"/>
                  <a:pt x="3630929" y="1962150"/>
                  <a:pt x="3630929" y="1964690"/>
                </a:cubicBezTo>
                <a:cubicBezTo>
                  <a:pt x="3620769" y="1964690"/>
                  <a:pt x="3611879" y="1965960"/>
                  <a:pt x="3604259" y="1967230"/>
                </a:cubicBezTo>
                <a:close/>
                <a:moveTo>
                  <a:pt x="3670299" y="1969770"/>
                </a:moveTo>
                <a:cubicBezTo>
                  <a:pt x="3662679" y="1969770"/>
                  <a:pt x="3653789" y="1969770"/>
                  <a:pt x="3646169" y="1967230"/>
                </a:cubicBezTo>
                <a:cubicBezTo>
                  <a:pt x="3642359" y="1965960"/>
                  <a:pt x="3641089" y="1960880"/>
                  <a:pt x="3637279" y="1958340"/>
                </a:cubicBezTo>
                <a:cubicBezTo>
                  <a:pt x="3638549" y="1957070"/>
                  <a:pt x="3638549" y="1955800"/>
                  <a:pt x="3639819" y="1954530"/>
                </a:cubicBezTo>
                <a:cubicBezTo>
                  <a:pt x="3651249" y="1957070"/>
                  <a:pt x="3661409" y="1958340"/>
                  <a:pt x="3671569" y="1960880"/>
                </a:cubicBezTo>
                <a:cubicBezTo>
                  <a:pt x="3670299" y="1964690"/>
                  <a:pt x="3670299" y="1968500"/>
                  <a:pt x="3670299" y="1969770"/>
                </a:cubicBezTo>
                <a:close/>
                <a:moveTo>
                  <a:pt x="3727449" y="1968500"/>
                </a:moveTo>
                <a:cubicBezTo>
                  <a:pt x="3718559" y="1967230"/>
                  <a:pt x="3709669" y="1960880"/>
                  <a:pt x="3700779" y="1969770"/>
                </a:cubicBezTo>
                <a:cubicBezTo>
                  <a:pt x="3699509" y="1971040"/>
                  <a:pt x="3691889" y="1967230"/>
                  <a:pt x="3688079" y="1965960"/>
                </a:cubicBezTo>
                <a:cubicBezTo>
                  <a:pt x="3688079" y="1964690"/>
                  <a:pt x="3689349" y="1962150"/>
                  <a:pt x="3689349" y="1960880"/>
                </a:cubicBezTo>
                <a:lnTo>
                  <a:pt x="3731259" y="1960880"/>
                </a:lnTo>
                <a:cubicBezTo>
                  <a:pt x="3732529" y="1960880"/>
                  <a:pt x="3733799" y="1964690"/>
                  <a:pt x="3735069" y="1967230"/>
                </a:cubicBezTo>
                <a:cubicBezTo>
                  <a:pt x="3731259" y="1967230"/>
                  <a:pt x="3728719" y="1968500"/>
                  <a:pt x="3727449" y="1968500"/>
                </a:cubicBezTo>
                <a:close/>
                <a:moveTo>
                  <a:pt x="3848099" y="2598420"/>
                </a:moveTo>
                <a:cubicBezTo>
                  <a:pt x="3846829" y="2599690"/>
                  <a:pt x="3846829" y="2600960"/>
                  <a:pt x="3846829" y="2599690"/>
                </a:cubicBezTo>
                <a:cubicBezTo>
                  <a:pt x="3845559" y="2599690"/>
                  <a:pt x="3845559" y="2598420"/>
                  <a:pt x="3848099" y="2598420"/>
                </a:cubicBezTo>
                <a:close/>
                <a:moveTo>
                  <a:pt x="132079" y="2529840"/>
                </a:moveTo>
                <a:cubicBezTo>
                  <a:pt x="130809" y="2529840"/>
                  <a:pt x="130809" y="2531110"/>
                  <a:pt x="129539" y="2531110"/>
                </a:cubicBezTo>
                <a:cubicBezTo>
                  <a:pt x="129539" y="2531110"/>
                  <a:pt x="130809" y="2529840"/>
                  <a:pt x="132079" y="2529840"/>
                </a:cubicBezTo>
                <a:close/>
                <a:moveTo>
                  <a:pt x="615949" y="2769870"/>
                </a:moveTo>
                <a:cubicBezTo>
                  <a:pt x="621029" y="2772410"/>
                  <a:pt x="626109" y="2774950"/>
                  <a:pt x="629919" y="2776220"/>
                </a:cubicBezTo>
                <a:cubicBezTo>
                  <a:pt x="612139" y="2786380"/>
                  <a:pt x="600709" y="2783840"/>
                  <a:pt x="589279" y="2766060"/>
                </a:cubicBezTo>
                <a:cubicBezTo>
                  <a:pt x="593089" y="2766060"/>
                  <a:pt x="595629" y="2764790"/>
                  <a:pt x="599439" y="2764790"/>
                </a:cubicBezTo>
                <a:cubicBezTo>
                  <a:pt x="604519" y="2766060"/>
                  <a:pt x="610869" y="2767330"/>
                  <a:pt x="615949" y="2769870"/>
                </a:cubicBezTo>
                <a:close/>
                <a:moveTo>
                  <a:pt x="2835909" y="2874010"/>
                </a:moveTo>
                <a:cubicBezTo>
                  <a:pt x="2832099" y="2872740"/>
                  <a:pt x="2829559" y="2872740"/>
                  <a:pt x="2824479" y="2871470"/>
                </a:cubicBezTo>
                <a:cubicBezTo>
                  <a:pt x="2819399" y="2870200"/>
                  <a:pt x="2813049" y="2866390"/>
                  <a:pt x="2805429" y="2863850"/>
                </a:cubicBezTo>
                <a:cubicBezTo>
                  <a:pt x="2810509" y="2862580"/>
                  <a:pt x="2814319" y="2860040"/>
                  <a:pt x="2819399" y="2858770"/>
                </a:cubicBezTo>
                <a:cubicBezTo>
                  <a:pt x="2833369" y="2854960"/>
                  <a:pt x="2839719" y="2861310"/>
                  <a:pt x="2835909" y="2874010"/>
                </a:cubicBezTo>
                <a:close/>
                <a:moveTo>
                  <a:pt x="2590799" y="2903220"/>
                </a:moveTo>
                <a:cubicBezTo>
                  <a:pt x="2598419" y="2904490"/>
                  <a:pt x="2607309" y="2904490"/>
                  <a:pt x="2616199" y="2905760"/>
                </a:cubicBezTo>
                <a:cubicBezTo>
                  <a:pt x="2612389" y="2918460"/>
                  <a:pt x="2602229" y="2914650"/>
                  <a:pt x="2594609" y="2913380"/>
                </a:cubicBezTo>
                <a:cubicBezTo>
                  <a:pt x="2592069" y="2913380"/>
                  <a:pt x="2589529" y="2908300"/>
                  <a:pt x="2586989" y="2905760"/>
                </a:cubicBezTo>
                <a:cubicBezTo>
                  <a:pt x="2588259" y="2904490"/>
                  <a:pt x="2589529" y="2903220"/>
                  <a:pt x="2590799" y="2903220"/>
                </a:cubicBezTo>
                <a:close/>
                <a:moveTo>
                  <a:pt x="219709" y="2604770"/>
                </a:moveTo>
                <a:cubicBezTo>
                  <a:pt x="220979" y="2608580"/>
                  <a:pt x="222249" y="2611120"/>
                  <a:pt x="223519" y="2616200"/>
                </a:cubicBezTo>
                <a:cubicBezTo>
                  <a:pt x="215899" y="2616200"/>
                  <a:pt x="209549" y="2616200"/>
                  <a:pt x="203199" y="2614930"/>
                </a:cubicBezTo>
                <a:lnTo>
                  <a:pt x="203199" y="2606040"/>
                </a:lnTo>
                <a:cubicBezTo>
                  <a:pt x="208279" y="2606040"/>
                  <a:pt x="213359" y="2606040"/>
                  <a:pt x="219709" y="2604770"/>
                </a:cubicBezTo>
                <a:close/>
                <a:moveTo>
                  <a:pt x="715009" y="2762250"/>
                </a:moveTo>
                <a:cubicBezTo>
                  <a:pt x="722629" y="2763520"/>
                  <a:pt x="730249" y="2763520"/>
                  <a:pt x="739139" y="2764790"/>
                </a:cubicBezTo>
                <a:cubicBezTo>
                  <a:pt x="734059" y="2769870"/>
                  <a:pt x="713739" y="2773680"/>
                  <a:pt x="709929" y="2769870"/>
                </a:cubicBezTo>
                <a:cubicBezTo>
                  <a:pt x="709929" y="2768600"/>
                  <a:pt x="708659" y="2766060"/>
                  <a:pt x="709929" y="2764790"/>
                </a:cubicBezTo>
                <a:cubicBezTo>
                  <a:pt x="711199" y="2763520"/>
                  <a:pt x="713739" y="2762250"/>
                  <a:pt x="715009" y="2762250"/>
                </a:cubicBezTo>
                <a:close/>
              </a:path>
            </a:pathLst>
          </a:custGeom>
          <a:solidFill>
            <a:srgbClr val="000000">
              <a:alpha val="0"/>
            </a:srgbClr>
          </a:solidFill>
          <a:ln w="127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80" name="Google Shape;480;g1c0d571eb8a_0_264"/>
          <p:cNvSpPr txBox="1"/>
          <p:nvPr/>
        </p:nvSpPr>
        <p:spPr>
          <a:xfrm>
            <a:off x="4571999" y="515244"/>
            <a:ext cx="8280600" cy="838800"/>
          </a:xfrm>
          <a:prstGeom prst="rect">
            <a:avLst/>
          </a:prstGeom>
          <a:noFill/>
          <a:ln>
            <a:noFill/>
          </a:ln>
        </p:spPr>
        <p:txBody>
          <a:bodyPr spcFirstLastPara="1" wrap="square" lIns="0" tIns="0" rIns="0" bIns="0" anchor="t" anchorCtr="0">
            <a:spAutoFit/>
          </a:bodyPr>
          <a:lstStyle/>
          <a:p>
            <a:pPr marL="0" marR="0" lvl="0" indent="0" algn="ctr" rtl="0">
              <a:lnSpc>
                <a:spcPct val="85007"/>
              </a:lnSpc>
              <a:spcBef>
                <a:spcPts val="0"/>
              </a:spcBef>
              <a:spcAft>
                <a:spcPts val="0"/>
              </a:spcAft>
              <a:buNone/>
            </a:pPr>
            <a:r>
              <a:rPr lang="en-US" sz="6410" dirty="0">
                <a:latin typeface="Abhaya Libre"/>
                <a:ea typeface="Abhaya Libre"/>
                <a:cs typeface="Abhaya Libre"/>
                <a:sym typeface="Abhaya Libre"/>
              </a:rPr>
              <a:t>5. Seventh Generation</a:t>
            </a:r>
            <a:endParaRPr dirty="0"/>
          </a:p>
        </p:txBody>
      </p:sp>
      <p:grpSp>
        <p:nvGrpSpPr>
          <p:cNvPr id="481" name="Google Shape;481;g1c0d571eb8a_0_264"/>
          <p:cNvGrpSpPr/>
          <p:nvPr/>
        </p:nvGrpSpPr>
        <p:grpSpPr>
          <a:xfrm>
            <a:off x="8332839" y="1797925"/>
            <a:ext cx="9467912" cy="7849300"/>
            <a:chOff x="-641381" y="94767"/>
            <a:chExt cx="12623884" cy="10465735"/>
          </a:xfrm>
        </p:grpSpPr>
        <p:sp>
          <p:nvSpPr>
            <p:cNvPr id="482" name="Google Shape;482;g1c0d571eb8a_0_264"/>
            <p:cNvSpPr txBox="1"/>
            <p:nvPr/>
          </p:nvSpPr>
          <p:spPr>
            <a:xfrm>
              <a:off x="-599232" y="7113404"/>
              <a:ext cx="11883800" cy="3447098"/>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None/>
              </a:pPr>
              <a:r>
                <a:rPr lang="ru-RU" sz="2400" dirty="0">
                  <a:latin typeface="Abhaya Libre"/>
                  <a:ea typeface="Abhaya Libre"/>
                  <a:cs typeface="Abhaya Libre"/>
                  <a:sym typeface="Abhaya Libre"/>
                </a:rPr>
                <a:t>Често аргументът срещу по-екосъобразните продукти е, че те не са толкова ефикасни, но този мит умря с успеха на Seventh Generation. Сега дори марки като Clorox създават по-екологосъобразни версии на своите продукти, за да отговорят на търсенето на екосъобразни възможности за почистване.</a:t>
              </a:r>
              <a:endParaRPr dirty="0"/>
            </a:p>
          </p:txBody>
        </p:sp>
        <p:sp>
          <p:nvSpPr>
            <p:cNvPr id="483" name="Google Shape;483;g1c0d571eb8a_0_264"/>
            <p:cNvSpPr txBox="1"/>
            <p:nvPr/>
          </p:nvSpPr>
          <p:spPr>
            <a:xfrm>
              <a:off x="2006698" y="3271366"/>
              <a:ext cx="9975805" cy="3447098"/>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None/>
              </a:pPr>
              <a:r>
                <a:rPr lang="ru-RU" sz="2400" dirty="0">
                  <a:latin typeface="Abhaya Libre"/>
                  <a:ea typeface="Abhaya Libre"/>
                  <a:cs typeface="Abhaya Libre"/>
                  <a:sym typeface="Abhaya Libre"/>
                </a:rPr>
                <a:t>Продуктите за почистване главно се изхвърлят в канализацията и въпреки най-добрите усилия на станциите за пречистване на отпадъчни води, някои от по-силните и токсични химикали все още замърсяват подпочвените води и водните течения. </a:t>
              </a:r>
              <a:endParaRPr sz="2400" dirty="0"/>
            </a:p>
          </p:txBody>
        </p:sp>
        <p:sp>
          <p:nvSpPr>
            <p:cNvPr id="484" name="Google Shape;484;g1c0d571eb8a_0_264"/>
            <p:cNvSpPr txBox="1"/>
            <p:nvPr/>
          </p:nvSpPr>
          <p:spPr>
            <a:xfrm>
              <a:off x="-641381" y="189932"/>
              <a:ext cx="9311149" cy="3447098"/>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None/>
              </a:pPr>
              <a:r>
                <a:rPr lang="ru-RU" sz="2400" dirty="0">
                  <a:latin typeface="Abhaya Libre"/>
                  <a:ea typeface="Abhaya Libre"/>
                  <a:cs typeface="Abhaya Libre"/>
                  <a:sym typeface="Abhaya Libre"/>
                </a:rPr>
                <a:t>Seventh Generation не само използва устойчиви практики, но и създаде пространство за зелени продукти в една особено вредна за околната среда индустрия - домакинските почистващи препарати.</a:t>
              </a:r>
              <a:endParaRPr dirty="0"/>
            </a:p>
          </p:txBody>
        </p:sp>
        <p:pic>
          <p:nvPicPr>
            <p:cNvPr id="485" name="Google Shape;485;g1c0d571eb8a_0_264"/>
            <p:cNvPicPr preferRelativeResize="0"/>
            <p:nvPr/>
          </p:nvPicPr>
          <p:blipFill rotWithShape="1">
            <a:blip r:embed="rId7">
              <a:alphaModFix/>
            </a:blip>
            <a:srcRect/>
            <a:stretch/>
          </p:blipFill>
          <p:spPr>
            <a:xfrm>
              <a:off x="8935857" y="94767"/>
              <a:ext cx="2301524" cy="2310187"/>
            </a:xfrm>
            <a:prstGeom prst="rect">
              <a:avLst/>
            </a:prstGeom>
            <a:noFill/>
            <a:ln>
              <a:noFill/>
            </a:ln>
          </p:spPr>
        </p:pic>
        <p:pic>
          <p:nvPicPr>
            <p:cNvPr id="486" name="Google Shape;486;g1c0d571eb8a_0_264"/>
            <p:cNvPicPr preferRelativeResize="0"/>
            <p:nvPr/>
          </p:nvPicPr>
          <p:blipFill rotWithShape="1">
            <a:blip r:embed="rId8">
              <a:alphaModFix/>
            </a:blip>
            <a:srcRect/>
            <a:stretch/>
          </p:blipFill>
          <p:spPr>
            <a:xfrm>
              <a:off x="-542124" y="3666306"/>
              <a:ext cx="2548822" cy="2405452"/>
            </a:xfrm>
            <a:prstGeom prst="rect">
              <a:avLst/>
            </a:prstGeom>
            <a:noFill/>
            <a:ln>
              <a:noFill/>
            </a:ln>
          </p:spPr>
        </p:pic>
      </p:grpSp>
      <p:pic>
        <p:nvPicPr>
          <p:cNvPr id="487" name="Google Shape;487;g1c0d571eb8a_0_264"/>
          <p:cNvPicPr preferRelativeResize="0"/>
          <p:nvPr/>
        </p:nvPicPr>
        <p:blipFill>
          <a:blip r:embed="rId9">
            <a:alphaModFix/>
          </a:blip>
          <a:stretch>
            <a:fillRect/>
          </a:stretch>
        </p:blipFill>
        <p:spPr>
          <a:xfrm>
            <a:off x="1819250" y="2705234"/>
            <a:ext cx="4911508" cy="4876526"/>
          </a:xfrm>
          <a:prstGeom prst="rect">
            <a:avLst/>
          </a:prstGeom>
          <a:noFill/>
          <a:ln>
            <a:noFill/>
          </a:ln>
        </p:spPr>
      </p:pic>
      <p:pic>
        <p:nvPicPr>
          <p:cNvPr id="2" name="Picture 1">
            <a:extLst>
              <a:ext uri="{FF2B5EF4-FFF2-40B4-BE49-F238E27FC236}">
                <a16:creationId xmlns:a16="http://schemas.microsoft.com/office/drawing/2014/main" id="{88AF3BBC-E33C-B44D-EC3F-09B0A959C3C6}"/>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215775" y="8893739"/>
            <a:ext cx="3418972" cy="753486"/>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491"/>
        <p:cNvGrpSpPr/>
        <p:nvPr/>
      </p:nvGrpSpPr>
      <p:grpSpPr>
        <a:xfrm>
          <a:off x="0" y="0"/>
          <a:ext cx="0" cy="0"/>
          <a:chOff x="0" y="0"/>
          <a:chExt cx="0" cy="0"/>
        </a:xfrm>
      </p:grpSpPr>
      <p:pic>
        <p:nvPicPr>
          <p:cNvPr id="492" name="Google Shape;492;g1c0d571eb8a_0_282"/>
          <p:cNvPicPr preferRelativeResize="0"/>
          <p:nvPr/>
        </p:nvPicPr>
        <p:blipFill rotWithShape="1">
          <a:blip r:embed="rId3">
            <a:alphaModFix/>
          </a:blip>
          <a:srcRect/>
          <a:stretch/>
        </p:blipFill>
        <p:spPr>
          <a:xfrm rot="-4196164">
            <a:off x="-5974143" y="8370333"/>
            <a:ext cx="10675281" cy="11378690"/>
          </a:xfrm>
          <a:prstGeom prst="rect">
            <a:avLst/>
          </a:prstGeom>
          <a:noFill/>
          <a:ln>
            <a:noFill/>
          </a:ln>
        </p:spPr>
      </p:pic>
      <p:pic>
        <p:nvPicPr>
          <p:cNvPr id="493" name="Google Shape;493;g1c0d571eb8a_0_282"/>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494" name="Google Shape;494;g1c0d571eb8a_0_282"/>
          <p:cNvPicPr preferRelativeResize="0"/>
          <p:nvPr/>
        </p:nvPicPr>
        <p:blipFill rotWithShape="1">
          <a:blip r:embed="rId5">
            <a:alphaModFix/>
          </a:blip>
          <a:srcRect/>
          <a:stretch/>
        </p:blipFill>
        <p:spPr>
          <a:xfrm>
            <a:off x="16418708" y="0"/>
            <a:ext cx="1869291" cy="1869291"/>
          </a:xfrm>
          <a:prstGeom prst="rect">
            <a:avLst/>
          </a:prstGeom>
          <a:noFill/>
          <a:ln>
            <a:noFill/>
          </a:ln>
        </p:spPr>
      </p:pic>
      <p:pic>
        <p:nvPicPr>
          <p:cNvPr id="496" name="Google Shape;496;g1c0d571eb8a_0_282"/>
          <p:cNvPicPr preferRelativeResize="0"/>
          <p:nvPr/>
        </p:nvPicPr>
        <p:blipFill rotWithShape="1">
          <a:blip r:embed="rId6">
            <a:alphaModFix/>
          </a:blip>
          <a:srcRect/>
          <a:stretch/>
        </p:blipFill>
        <p:spPr>
          <a:xfrm rot="9614497">
            <a:off x="17215841" y="8047725"/>
            <a:ext cx="4352147" cy="4346443"/>
          </a:xfrm>
          <a:prstGeom prst="rect">
            <a:avLst/>
          </a:prstGeom>
          <a:noFill/>
          <a:ln>
            <a:noFill/>
          </a:ln>
        </p:spPr>
      </p:pic>
      <p:sp>
        <p:nvSpPr>
          <p:cNvPr id="497" name="Google Shape;497;g1c0d571eb8a_0_282"/>
          <p:cNvSpPr/>
          <p:nvPr/>
        </p:nvSpPr>
        <p:spPr>
          <a:xfrm>
            <a:off x="487250" y="1869300"/>
            <a:ext cx="7481854" cy="6560274"/>
          </a:xfrm>
          <a:custGeom>
            <a:avLst/>
            <a:gdLst/>
            <a:ahLst/>
            <a:cxnLst/>
            <a:rect l="l" t="t" r="r" b="b"/>
            <a:pathLst>
              <a:path w="4215129" h="3083560" extrusionOk="0">
                <a:moveTo>
                  <a:pt x="4196079" y="1511300"/>
                </a:moveTo>
                <a:cubicBezTo>
                  <a:pt x="4199889" y="1508760"/>
                  <a:pt x="4203699" y="1507490"/>
                  <a:pt x="4206239" y="1503680"/>
                </a:cubicBezTo>
                <a:cubicBezTo>
                  <a:pt x="4208779" y="1501140"/>
                  <a:pt x="4213859" y="1497330"/>
                  <a:pt x="4213859" y="1493520"/>
                </a:cubicBezTo>
                <a:cubicBezTo>
                  <a:pt x="4213859" y="1490980"/>
                  <a:pt x="4208779" y="1487170"/>
                  <a:pt x="4206239" y="1484630"/>
                </a:cubicBezTo>
                <a:lnTo>
                  <a:pt x="4194809" y="1473200"/>
                </a:lnTo>
                <a:cubicBezTo>
                  <a:pt x="4197349" y="1470660"/>
                  <a:pt x="4202429" y="1469390"/>
                  <a:pt x="4202429" y="1465580"/>
                </a:cubicBezTo>
                <a:cubicBezTo>
                  <a:pt x="4204969" y="1455420"/>
                  <a:pt x="4208779" y="1445260"/>
                  <a:pt x="4208779" y="1435100"/>
                </a:cubicBezTo>
                <a:cubicBezTo>
                  <a:pt x="4208779" y="1430020"/>
                  <a:pt x="4199889" y="1426210"/>
                  <a:pt x="4194809" y="1419860"/>
                </a:cubicBezTo>
                <a:cubicBezTo>
                  <a:pt x="4199889" y="1419860"/>
                  <a:pt x="4202429" y="1419860"/>
                  <a:pt x="4206239" y="1418590"/>
                </a:cubicBezTo>
                <a:lnTo>
                  <a:pt x="4206239" y="1414780"/>
                </a:lnTo>
                <a:lnTo>
                  <a:pt x="4194809" y="1414780"/>
                </a:lnTo>
                <a:cubicBezTo>
                  <a:pt x="4187189" y="1409700"/>
                  <a:pt x="4179569" y="1399540"/>
                  <a:pt x="4177029" y="1400810"/>
                </a:cubicBezTo>
                <a:cubicBezTo>
                  <a:pt x="4163059" y="1408430"/>
                  <a:pt x="4163059" y="1398270"/>
                  <a:pt x="4160519" y="1390650"/>
                </a:cubicBezTo>
                <a:cubicBezTo>
                  <a:pt x="4155439" y="1391920"/>
                  <a:pt x="4150359" y="1393190"/>
                  <a:pt x="4146549" y="1391920"/>
                </a:cubicBezTo>
                <a:cubicBezTo>
                  <a:pt x="4137659" y="1390650"/>
                  <a:pt x="4128769" y="1386840"/>
                  <a:pt x="4119879" y="1386840"/>
                </a:cubicBezTo>
                <a:cubicBezTo>
                  <a:pt x="4108449" y="1385570"/>
                  <a:pt x="4095749" y="1385570"/>
                  <a:pt x="4083049" y="1384300"/>
                </a:cubicBezTo>
                <a:cubicBezTo>
                  <a:pt x="4063999" y="1381760"/>
                  <a:pt x="4044949" y="1379220"/>
                  <a:pt x="4025899" y="1376680"/>
                </a:cubicBezTo>
                <a:cubicBezTo>
                  <a:pt x="4024629" y="1376680"/>
                  <a:pt x="4022089" y="1379220"/>
                  <a:pt x="4020819" y="1379220"/>
                </a:cubicBezTo>
                <a:cubicBezTo>
                  <a:pt x="4010659" y="1377950"/>
                  <a:pt x="4000499" y="1376680"/>
                  <a:pt x="3991609" y="1374140"/>
                </a:cubicBezTo>
                <a:cubicBezTo>
                  <a:pt x="3989069" y="1372870"/>
                  <a:pt x="3987799" y="1366520"/>
                  <a:pt x="3987799" y="1363980"/>
                </a:cubicBezTo>
                <a:cubicBezTo>
                  <a:pt x="4001769" y="1353820"/>
                  <a:pt x="4015740" y="1343660"/>
                  <a:pt x="4024629" y="1337310"/>
                </a:cubicBezTo>
                <a:cubicBezTo>
                  <a:pt x="4034789" y="1336040"/>
                  <a:pt x="4041139" y="1334770"/>
                  <a:pt x="4050029" y="1334770"/>
                </a:cubicBezTo>
                <a:cubicBezTo>
                  <a:pt x="4042409" y="1324610"/>
                  <a:pt x="4037329" y="1319530"/>
                  <a:pt x="4030979" y="1311910"/>
                </a:cubicBezTo>
                <a:cubicBezTo>
                  <a:pt x="4027169" y="1313180"/>
                  <a:pt x="4023359" y="1314450"/>
                  <a:pt x="4017009" y="1316990"/>
                </a:cubicBezTo>
                <a:cubicBezTo>
                  <a:pt x="4017009" y="1310640"/>
                  <a:pt x="4017009" y="1304290"/>
                  <a:pt x="4018279" y="1304290"/>
                </a:cubicBezTo>
                <a:cubicBezTo>
                  <a:pt x="4023359" y="1303020"/>
                  <a:pt x="4030979" y="1301750"/>
                  <a:pt x="4034789" y="1304290"/>
                </a:cubicBezTo>
                <a:cubicBezTo>
                  <a:pt x="4039869" y="1308100"/>
                  <a:pt x="4042409" y="1314450"/>
                  <a:pt x="4047489" y="1322070"/>
                </a:cubicBezTo>
                <a:cubicBezTo>
                  <a:pt x="4050029" y="1322070"/>
                  <a:pt x="4055109" y="1323340"/>
                  <a:pt x="4060189" y="1323340"/>
                </a:cubicBezTo>
                <a:cubicBezTo>
                  <a:pt x="4058919" y="1306830"/>
                  <a:pt x="4058919" y="1306830"/>
                  <a:pt x="4044949" y="1282700"/>
                </a:cubicBezTo>
                <a:cubicBezTo>
                  <a:pt x="4062729" y="1282700"/>
                  <a:pt x="4067809" y="1277620"/>
                  <a:pt x="4063999" y="1259840"/>
                </a:cubicBezTo>
                <a:cubicBezTo>
                  <a:pt x="4075429" y="1258570"/>
                  <a:pt x="4088129" y="1257300"/>
                  <a:pt x="4099559" y="1257300"/>
                </a:cubicBezTo>
                <a:cubicBezTo>
                  <a:pt x="4098289" y="1254760"/>
                  <a:pt x="4095749" y="1249680"/>
                  <a:pt x="4094479" y="1245870"/>
                </a:cubicBezTo>
                <a:cubicBezTo>
                  <a:pt x="4099559" y="1247140"/>
                  <a:pt x="4103369" y="1248410"/>
                  <a:pt x="4105909" y="1249680"/>
                </a:cubicBezTo>
                <a:cubicBezTo>
                  <a:pt x="4107179" y="1243330"/>
                  <a:pt x="4107179" y="1236980"/>
                  <a:pt x="4108449" y="1231900"/>
                </a:cubicBezTo>
                <a:cubicBezTo>
                  <a:pt x="4109719" y="1225550"/>
                  <a:pt x="4110989" y="1217930"/>
                  <a:pt x="4112259" y="1211580"/>
                </a:cubicBezTo>
                <a:cubicBezTo>
                  <a:pt x="4112259" y="1209040"/>
                  <a:pt x="4110989" y="1205230"/>
                  <a:pt x="4112259" y="1201420"/>
                </a:cubicBezTo>
                <a:cubicBezTo>
                  <a:pt x="4116069" y="1191260"/>
                  <a:pt x="4117339" y="1176020"/>
                  <a:pt x="4113529" y="1168400"/>
                </a:cubicBezTo>
                <a:cubicBezTo>
                  <a:pt x="4116069" y="1165860"/>
                  <a:pt x="4117339" y="1162050"/>
                  <a:pt x="4117339" y="1159510"/>
                </a:cubicBezTo>
                <a:cubicBezTo>
                  <a:pt x="4117339" y="1149350"/>
                  <a:pt x="4117339" y="1137920"/>
                  <a:pt x="4116069" y="1127760"/>
                </a:cubicBezTo>
                <a:cubicBezTo>
                  <a:pt x="4114799" y="1117600"/>
                  <a:pt x="4113529" y="1108710"/>
                  <a:pt x="4112259" y="1098550"/>
                </a:cubicBezTo>
                <a:cubicBezTo>
                  <a:pt x="4110989" y="1096010"/>
                  <a:pt x="4110989" y="1093470"/>
                  <a:pt x="4112259" y="1089660"/>
                </a:cubicBezTo>
                <a:cubicBezTo>
                  <a:pt x="4116069" y="1079500"/>
                  <a:pt x="4118609" y="1069340"/>
                  <a:pt x="4110989" y="1059180"/>
                </a:cubicBezTo>
                <a:cubicBezTo>
                  <a:pt x="4108449" y="1056640"/>
                  <a:pt x="4109719" y="1050290"/>
                  <a:pt x="4110989" y="1046480"/>
                </a:cubicBezTo>
                <a:cubicBezTo>
                  <a:pt x="4114799" y="1032510"/>
                  <a:pt x="4107179" y="1021080"/>
                  <a:pt x="4093209" y="1018540"/>
                </a:cubicBezTo>
                <a:lnTo>
                  <a:pt x="4088129" y="1018540"/>
                </a:lnTo>
                <a:cubicBezTo>
                  <a:pt x="4089399" y="1014730"/>
                  <a:pt x="4090669" y="1013460"/>
                  <a:pt x="4091939" y="1010920"/>
                </a:cubicBezTo>
                <a:cubicBezTo>
                  <a:pt x="4088129" y="1009650"/>
                  <a:pt x="4084319" y="1009650"/>
                  <a:pt x="4081779" y="1007110"/>
                </a:cubicBezTo>
                <a:cubicBezTo>
                  <a:pt x="4079239" y="1005840"/>
                  <a:pt x="4077969" y="1002030"/>
                  <a:pt x="4075429" y="1000760"/>
                </a:cubicBezTo>
                <a:cubicBezTo>
                  <a:pt x="4065269" y="995680"/>
                  <a:pt x="4053839" y="990600"/>
                  <a:pt x="4042409" y="985520"/>
                </a:cubicBezTo>
                <a:cubicBezTo>
                  <a:pt x="4038599" y="984250"/>
                  <a:pt x="4033519" y="984250"/>
                  <a:pt x="4029709" y="984250"/>
                </a:cubicBezTo>
                <a:cubicBezTo>
                  <a:pt x="4027169" y="985520"/>
                  <a:pt x="4025899" y="980440"/>
                  <a:pt x="4023359" y="980440"/>
                </a:cubicBezTo>
                <a:cubicBezTo>
                  <a:pt x="4005579" y="976630"/>
                  <a:pt x="3987799" y="974090"/>
                  <a:pt x="3970019" y="969010"/>
                </a:cubicBezTo>
                <a:cubicBezTo>
                  <a:pt x="3956049" y="963930"/>
                  <a:pt x="3939539" y="974090"/>
                  <a:pt x="3925569" y="963930"/>
                </a:cubicBezTo>
                <a:cubicBezTo>
                  <a:pt x="3924299" y="962660"/>
                  <a:pt x="3921759" y="965200"/>
                  <a:pt x="3920489" y="965200"/>
                </a:cubicBezTo>
                <a:cubicBezTo>
                  <a:pt x="3909059" y="962660"/>
                  <a:pt x="3898899" y="969010"/>
                  <a:pt x="3887469" y="965200"/>
                </a:cubicBezTo>
                <a:cubicBezTo>
                  <a:pt x="3876039" y="961390"/>
                  <a:pt x="3863339" y="960120"/>
                  <a:pt x="3858259" y="948690"/>
                </a:cubicBezTo>
                <a:cubicBezTo>
                  <a:pt x="3853179" y="937260"/>
                  <a:pt x="3849369" y="925830"/>
                  <a:pt x="3849369" y="914400"/>
                </a:cubicBezTo>
                <a:cubicBezTo>
                  <a:pt x="3850639" y="900430"/>
                  <a:pt x="3856989" y="885190"/>
                  <a:pt x="3832859" y="887730"/>
                </a:cubicBezTo>
                <a:cubicBezTo>
                  <a:pt x="3834129" y="885190"/>
                  <a:pt x="3834129" y="882650"/>
                  <a:pt x="3835399" y="881380"/>
                </a:cubicBezTo>
                <a:cubicBezTo>
                  <a:pt x="3761739" y="873760"/>
                  <a:pt x="3688079" y="867410"/>
                  <a:pt x="3615689" y="859790"/>
                </a:cubicBezTo>
                <a:cubicBezTo>
                  <a:pt x="3613149" y="850900"/>
                  <a:pt x="3610609" y="840740"/>
                  <a:pt x="3608069" y="826770"/>
                </a:cubicBezTo>
                <a:cubicBezTo>
                  <a:pt x="3622039" y="842010"/>
                  <a:pt x="3634739" y="850900"/>
                  <a:pt x="3652519" y="849630"/>
                </a:cubicBezTo>
                <a:cubicBezTo>
                  <a:pt x="3653789" y="839470"/>
                  <a:pt x="3652519" y="831850"/>
                  <a:pt x="3642359" y="825500"/>
                </a:cubicBezTo>
                <a:cubicBezTo>
                  <a:pt x="3641089" y="824230"/>
                  <a:pt x="3639819" y="819150"/>
                  <a:pt x="3641089" y="816610"/>
                </a:cubicBezTo>
                <a:cubicBezTo>
                  <a:pt x="3646169" y="803910"/>
                  <a:pt x="3651249" y="792480"/>
                  <a:pt x="3655059" y="781050"/>
                </a:cubicBezTo>
                <a:cubicBezTo>
                  <a:pt x="3660139" y="784860"/>
                  <a:pt x="3663949" y="787400"/>
                  <a:pt x="3669029" y="789940"/>
                </a:cubicBezTo>
                <a:lnTo>
                  <a:pt x="3671569" y="787400"/>
                </a:lnTo>
                <a:lnTo>
                  <a:pt x="3656329" y="764540"/>
                </a:lnTo>
                <a:cubicBezTo>
                  <a:pt x="3666489" y="767080"/>
                  <a:pt x="3675379" y="768350"/>
                  <a:pt x="3686809" y="770890"/>
                </a:cubicBezTo>
                <a:cubicBezTo>
                  <a:pt x="3682999" y="763270"/>
                  <a:pt x="3679189" y="758190"/>
                  <a:pt x="3679189" y="758190"/>
                </a:cubicBezTo>
                <a:cubicBezTo>
                  <a:pt x="3685539" y="753110"/>
                  <a:pt x="3691889" y="748030"/>
                  <a:pt x="3700779" y="741680"/>
                </a:cubicBezTo>
                <a:cubicBezTo>
                  <a:pt x="3700779" y="740410"/>
                  <a:pt x="3702049" y="732790"/>
                  <a:pt x="3705859" y="731520"/>
                </a:cubicBezTo>
                <a:cubicBezTo>
                  <a:pt x="3713479" y="727710"/>
                  <a:pt x="3716019" y="734060"/>
                  <a:pt x="3718559" y="740410"/>
                </a:cubicBezTo>
                <a:cubicBezTo>
                  <a:pt x="3719829" y="744220"/>
                  <a:pt x="3727449" y="745490"/>
                  <a:pt x="3732529" y="746760"/>
                </a:cubicBezTo>
                <a:cubicBezTo>
                  <a:pt x="3737609" y="748030"/>
                  <a:pt x="3743959" y="748030"/>
                  <a:pt x="3750309" y="746760"/>
                </a:cubicBezTo>
                <a:cubicBezTo>
                  <a:pt x="3760469" y="746760"/>
                  <a:pt x="3770629" y="745490"/>
                  <a:pt x="3784599" y="744220"/>
                </a:cubicBezTo>
                <a:cubicBezTo>
                  <a:pt x="3774440" y="741680"/>
                  <a:pt x="3766819" y="739140"/>
                  <a:pt x="3760469" y="737870"/>
                </a:cubicBezTo>
                <a:cubicBezTo>
                  <a:pt x="3760469" y="736600"/>
                  <a:pt x="3760469" y="735330"/>
                  <a:pt x="3759199" y="734060"/>
                </a:cubicBezTo>
                <a:cubicBezTo>
                  <a:pt x="3769359" y="731520"/>
                  <a:pt x="3779519" y="728980"/>
                  <a:pt x="3788409" y="726440"/>
                </a:cubicBezTo>
                <a:cubicBezTo>
                  <a:pt x="3798569" y="728980"/>
                  <a:pt x="3807459" y="732790"/>
                  <a:pt x="3815079" y="735330"/>
                </a:cubicBezTo>
                <a:cubicBezTo>
                  <a:pt x="3817619" y="758190"/>
                  <a:pt x="3832859" y="739140"/>
                  <a:pt x="3841749" y="741680"/>
                </a:cubicBezTo>
                <a:cubicBezTo>
                  <a:pt x="3839209" y="736600"/>
                  <a:pt x="3835399" y="731520"/>
                  <a:pt x="3831590" y="725170"/>
                </a:cubicBezTo>
                <a:cubicBezTo>
                  <a:pt x="3848099" y="727710"/>
                  <a:pt x="3864610" y="727710"/>
                  <a:pt x="3876040" y="740410"/>
                </a:cubicBezTo>
                <a:cubicBezTo>
                  <a:pt x="3877310" y="741680"/>
                  <a:pt x="3882390" y="740410"/>
                  <a:pt x="3884930" y="739140"/>
                </a:cubicBezTo>
                <a:cubicBezTo>
                  <a:pt x="3888740" y="740410"/>
                  <a:pt x="3895090" y="742950"/>
                  <a:pt x="3897630" y="741680"/>
                </a:cubicBezTo>
                <a:cubicBezTo>
                  <a:pt x="3901440" y="737870"/>
                  <a:pt x="3901440" y="731520"/>
                  <a:pt x="3905250" y="723900"/>
                </a:cubicBezTo>
                <a:cubicBezTo>
                  <a:pt x="3914140" y="739140"/>
                  <a:pt x="3923030" y="730250"/>
                  <a:pt x="3931920" y="723900"/>
                </a:cubicBezTo>
                <a:cubicBezTo>
                  <a:pt x="3930650" y="727710"/>
                  <a:pt x="3930650" y="730250"/>
                  <a:pt x="3930650" y="730250"/>
                </a:cubicBezTo>
                <a:cubicBezTo>
                  <a:pt x="3938270" y="734060"/>
                  <a:pt x="3944620" y="736600"/>
                  <a:pt x="3953510" y="740410"/>
                </a:cubicBezTo>
                <a:cubicBezTo>
                  <a:pt x="3959860" y="737870"/>
                  <a:pt x="3967480" y="728980"/>
                  <a:pt x="3978910" y="737870"/>
                </a:cubicBezTo>
                <a:cubicBezTo>
                  <a:pt x="3980180" y="739140"/>
                  <a:pt x="3985260" y="736600"/>
                  <a:pt x="3989069" y="736600"/>
                </a:cubicBezTo>
                <a:cubicBezTo>
                  <a:pt x="3992879" y="735330"/>
                  <a:pt x="3995419" y="735330"/>
                  <a:pt x="3996690" y="734060"/>
                </a:cubicBezTo>
                <a:cubicBezTo>
                  <a:pt x="3999230" y="725170"/>
                  <a:pt x="4000499" y="717550"/>
                  <a:pt x="4004310" y="709930"/>
                </a:cubicBezTo>
                <a:cubicBezTo>
                  <a:pt x="4008120" y="702310"/>
                  <a:pt x="4006850" y="694690"/>
                  <a:pt x="3999230" y="692150"/>
                </a:cubicBezTo>
                <a:cubicBezTo>
                  <a:pt x="3996690" y="690880"/>
                  <a:pt x="3994150" y="690880"/>
                  <a:pt x="3992880" y="689610"/>
                </a:cubicBezTo>
                <a:cubicBezTo>
                  <a:pt x="4004310" y="678180"/>
                  <a:pt x="4014470" y="670560"/>
                  <a:pt x="4030980" y="675640"/>
                </a:cubicBezTo>
                <a:cubicBezTo>
                  <a:pt x="4034790" y="676910"/>
                  <a:pt x="4039870" y="671830"/>
                  <a:pt x="4046220" y="668020"/>
                </a:cubicBezTo>
                <a:cubicBezTo>
                  <a:pt x="4042410" y="664210"/>
                  <a:pt x="4039870" y="662940"/>
                  <a:pt x="4037330" y="661670"/>
                </a:cubicBezTo>
                <a:cubicBezTo>
                  <a:pt x="4047490" y="640080"/>
                  <a:pt x="4064000" y="654050"/>
                  <a:pt x="4079240" y="654050"/>
                </a:cubicBezTo>
                <a:cubicBezTo>
                  <a:pt x="4074160" y="650240"/>
                  <a:pt x="4071619" y="646430"/>
                  <a:pt x="4069080" y="645160"/>
                </a:cubicBezTo>
                <a:cubicBezTo>
                  <a:pt x="4076700" y="641350"/>
                  <a:pt x="4084320" y="638810"/>
                  <a:pt x="4090670" y="635000"/>
                </a:cubicBezTo>
                <a:cubicBezTo>
                  <a:pt x="4091940" y="629920"/>
                  <a:pt x="4090670" y="624840"/>
                  <a:pt x="4091940" y="622300"/>
                </a:cubicBezTo>
                <a:cubicBezTo>
                  <a:pt x="4098290" y="612140"/>
                  <a:pt x="4094480" y="604520"/>
                  <a:pt x="4084320" y="599440"/>
                </a:cubicBezTo>
                <a:cubicBezTo>
                  <a:pt x="4080510" y="596900"/>
                  <a:pt x="4076700" y="591820"/>
                  <a:pt x="4074160" y="588010"/>
                </a:cubicBezTo>
                <a:cubicBezTo>
                  <a:pt x="4077970" y="588010"/>
                  <a:pt x="4083050" y="586740"/>
                  <a:pt x="4088130" y="586740"/>
                </a:cubicBezTo>
                <a:lnTo>
                  <a:pt x="4088130" y="571500"/>
                </a:lnTo>
                <a:cubicBezTo>
                  <a:pt x="4090670" y="571500"/>
                  <a:pt x="4093210" y="571500"/>
                  <a:pt x="4095750" y="572770"/>
                </a:cubicBezTo>
                <a:cubicBezTo>
                  <a:pt x="4097020" y="557530"/>
                  <a:pt x="4098290" y="542290"/>
                  <a:pt x="4100830" y="525780"/>
                </a:cubicBezTo>
                <a:cubicBezTo>
                  <a:pt x="4086860" y="518160"/>
                  <a:pt x="4094480" y="509270"/>
                  <a:pt x="4102100" y="497840"/>
                </a:cubicBezTo>
                <a:cubicBezTo>
                  <a:pt x="4102100" y="497840"/>
                  <a:pt x="4099560" y="496570"/>
                  <a:pt x="4097020" y="496570"/>
                </a:cubicBezTo>
                <a:cubicBezTo>
                  <a:pt x="4098290" y="491490"/>
                  <a:pt x="4100830" y="486410"/>
                  <a:pt x="4102100" y="481330"/>
                </a:cubicBezTo>
                <a:cubicBezTo>
                  <a:pt x="4104640" y="471170"/>
                  <a:pt x="4100830" y="469900"/>
                  <a:pt x="4089400" y="474980"/>
                </a:cubicBezTo>
                <a:cubicBezTo>
                  <a:pt x="4088130" y="472440"/>
                  <a:pt x="4086860" y="468630"/>
                  <a:pt x="4084320" y="466090"/>
                </a:cubicBezTo>
                <a:cubicBezTo>
                  <a:pt x="4083050" y="467360"/>
                  <a:pt x="4083050" y="468630"/>
                  <a:pt x="4081780" y="469900"/>
                </a:cubicBezTo>
                <a:cubicBezTo>
                  <a:pt x="4076700" y="468630"/>
                  <a:pt x="4072890" y="466090"/>
                  <a:pt x="4067810" y="464820"/>
                </a:cubicBezTo>
                <a:cubicBezTo>
                  <a:pt x="4042410" y="454660"/>
                  <a:pt x="4015740" y="457200"/>
                  <a:pt x="3990340" y="455930"/>
                </a:cubicBezTo>
                <a:cubicBezTo>
                  <a:pt x="3986530" y="455930"/>
                  <a:pt x="3981450" y="459740"/>
                  <a:pt x="3977640" y="459740"/>
                </a:cubicBezTo>
                <a:cubicBezTo>
                  <a:pt x="3962400" y="458470"/>
                  <a:pt x="3948430" y="453390"/>
                  <a:pt x="3934460" y="452120"/>
                </a:cubicBezTo>
                <a:cubicBezTo>
                  <a:pt x="3915410" y="450850"/>
                  <a:pt x="3896360" y="450850"/>
                  <a:pt x="3877310" y="450850"/>
                </a:cubicBezTo>
                <a:cubicBezTo>
                  <a:pt x="3863340" y="450850"/>
                  <a:pt x="3860800" y="443230"/>
                  <a:pt x="3862070" y="433070"/>
                </a:cubicBezTo>
                <a:cubicBezTo>
                  <a:pt x="3867150" y="429260"/>
                  <a:pt x="3872230" y="421640"/>
                  <a:pt x="3872230" y="420370"/>
                </a:cubicBezTo>
                <a:cubicBezTo>
                  <a:pt x="3855720" y="407670"/>
                  <a:pt x="3870960" y="398780"/>
                  <a:pt x="3874770" y="388620"/>
                </a:cubicBezTo>
                <a:cubicBezTo>
                  <a:pt x="3873500" y="363220"/>
                  <a:pt x="3872230" y="337820"/>
                  <a:pt x="3870960" y="311150"/>
                </a:cubicBezTo>
                <a:cubicBezTo>
                  <a:pt x="3873500" y="309880"/>
                  <a:pt x="3878580" y="308610"/>
                  <a:pt x="3882390" y="307340"/>
                </a:cubicBezTo>
                <a:cubicBezTo>
                  <a:pt x="3881120" y="303530"/>
                  <a:pt x="3878580" y="299720"/>
                  <a:pt x="3878580" y="295910"/>
                </a:cubicBezTo>
                <a:cubicBezTo>
                  <a:pt x="3882390" y="280670"/>
                  <a:pt x="3883660" y="265430"/>
                  <a:pt x="3867150" y="254000"/>
                </a:cubicBezTo>
                <a:cubicBezTo>
                  <a:pt x="3874770" y="248920"/>
                  <a:pt x="3881120" y="245110"/>
                  <a:pt x="3888740" y="240030"/>
                </a:cubicBezTo>
                <a:cubicBezTo>
                  <a:pt x="3887470" y="238760"/>
                  <a:pt x="3886200" y="236220"/>
                  <a:pt x="3886200" y="234950"/>
                </a:cubicBezTo>
                <a:cubicBezTo>
                  <a:pt x="3886200" y="233680"/>
                  <a:pt x="3884930" y="233680"/>
                  <a:pt x="3883660" y="233680"/>
                </a:cubicBezTo>
                <a:cubicBezTo>
                  <a:pt x="3870960" y="233680"/>
                  <a:pt x="3865880" y="231140"/>
                  <a:pt x="3864610" y="218440"/>
                </a:cubicBezTo>
                <a:cubicBezTo>
                  <a:pt x="3864610" y="215900"/>
                  <a:pt x="3864610" y="212090"/>
                  <a:pt x="3867150" y="209550"/>
                </a:cubicBezTo>
                <a:cubicBezTo>
                  <a:pt x="3872230" y="205740"/>
                  <a:pt x="3877310" y="201930"/>
                  <a:pt x="3883660" y="199390"/>
                </a:cubicBezTo>
                <a:cubicBezTo>
                  <a:pt x="3886200" y="198120"/>
                  <a:pt x="3891280" y="199390"/>
                  <a:pt x="3893820" y="200660"/>
                </a:cubicBezTo>
                <a:cubicBezTo>
                  <a:pt x="3907790" y="208280"/>
                  <a:pt x="3909060" y="208280"/>
                  <a:pt x="3911600" y="191770"/>
                </a:cubicBezTo>
                <a:cubicBezTo>
                  <a:pt x="3914140" y="193040"/>
                  <a:pt x="3916680" y="194310"/>
                  <a:pt x="3920490" y="195580"/>
                </a:cubicBezTo>
                <a:cubicBezTo>
                  <a:pt x="3919220" y="190500"/>
                  <a:pt x="3919220" y="186690"/>
                  <a:pt x="3916680" y="182880"/>
                </a:cubicBezTo>
                <a:cubicBezTo>
                  <a:pt x="3916680" y="181610"/>
                  <a:pt x="3914140" y="180340"/>
                  <a:pt x="3911600" y="179070"/>
                </a:cubicBezTo>
                <a:cubicBezTo>
                  <a:pt x="3914140" y="177800"/>
                  <a:pt x="3916680" y="175260"/>
                  <a:pt x="3919220" y="176530"/>
                </a:cubicBezTo>
                <a:cubicBezTo>
                  <a:pt x="3931920" y="180340"/>
                  <a:pt x="3939540" y="171450"/>
                  <a:pt x="3948430" y="166370"/>
                </a:cubicBezTo>
                <a:cubicBezTo>
                  <a:pt x="3940810" y="156210"/>
                  <a:pt x="3933190" y="147320"/>
                  <a:pt x="3926840" y="137160"/>
                </a:cubicBezTo>
                <a:cubicBezTo>
                  <a:pt x="3937000" y="132080"/>
                  <a:pt x="3944620" y="129540"/>
                  <a:pt x="3952240" y="125730"/>
                </a:cubicBezTo>
                <a:cubicBezTo>
                  <a:pt x="3935730" y="97790"/>
                  <a:pt x="3935730" y="97790"/>
                  <a:pt x="3947160" y="86360"/>
                </a:cubicBezTo>
                <a:cubicBezTo>
                  <a:pt x="3947160" y="85090"/>
                  <a:pt x="3945890" y="83820"/>
                  <a:pt x="3945890" y="82550"/>
                </a:cubicBezTo>
                <a:cubicBezTo>
                  <a:pt x="3942080" y="83820"/>
                  <a:pt x="3937000" y="85090"/>
                  <a:pt x="3933190" y="87630"/>
                </a:cubicBezTo>
                <a:lnTo>
                  <a:pt x="3931920" y="86360"/>
                </a:lnTo>
                <a:cubicBezTo>
                  <a:pt x="3937000" y="81280"/>
                  <a:pt x="3942080" y="77470"/>
                  <a:pt x="3947160" y="72390"/>
                </a:cubicBezTo>
                <a:cubicBezTo>
                  <a:pt x="3947160" y="68580"/>
                  <a:pt x="3949700" y="59690"/>
                  <a:pt x="3947160" y="57150"/>
                </a:cubicBezTo>
                <a:cubicBezTo>
                  <a:pt x="3937000" y="48260"/>
                  <a:pt x="3948430" y="39370"/>
                  <a:pt x="3945890" y="30480"/>
                </a:cubicBezTo>
                <a:cubicBezTo>
                  <a:pt x="3944620" y="27940"/>
                  <a:pt x="3945890" y="21590"/>
                  <a:pt x="3944620" y="21590"/>
                </a:cubicBezTo>
                <a:cubicBezTo>
                  <a:pt x="3937000" y="17780"/>
                  <a:pt x="3928110" y="11430"/>
                  <a:pt x="3919220" y="11430"/>
                </a:cubicBezTo>
                <a:cubicBezTo>
                  <a:pt x="3898900" y="10160"/>
                  <a:pt x="3878580" y="12700"/>
                  <a:pt x="3858260" y="12700"/>
                </a:cubicBezTo>
                <a:lnTo>
                  <a:pt x="3793490" y="12700"/>
                </a:lnTo>
                <a:cubicBezTo>
                  <a:pt x="3778250" y="12700"/>
                  <a:pt x="3765550" y="8890"/>
                  <a:pt x="3750310" y="5080"/>
                </a:cubicBezTo>
                <a:cubicBezTo>
                  <a:pt x="3732530" y="0"/>
                  <a:pt x="3713480" y="3810"/>
                  <a:pt x="3694430" y="5080"/>
                </a:cubicBezTo>
                <a:cubicBezTo>
                  <a:pt x="3653790" y="6350"/>
                  <a:pt x="3613150" y="6350"/>
                  <a:pt x="3572510" y="7620"/>
                </a:cubicBezTo>
                <a:cubicBezTo>
                  <a:pt x="3553460" y="7620"/>
                  <a:pt x="3533140" y="10160"/>
                  <a:pt x="3514090" y="11430"/>
                </a:cubicBezTo>
                <a:cubicBezTo>
                  <a:pt x="3489960" y="12700"/>
                  <a:pt x="3465830" y="11430"/>
                  <a:pt x="3441700" y="12700"/>
                </a:cubicBezTo>
                <a:cubicBezTo>
                  <a:pt x="3416300" y="13970"/>
                  <a:pt x="3390900" y="16510"/>
                  <a:pt x="3365500" y="17780"/>
                </a:cubicBezTo>
                <a:cubicBezTo>
                  <a:pt x="3335020" y="19050"/>
                  <a:pt x="3304540" y="19050"/>
                  <a:pt x="3274060" y="20320"/>
                </a:cubicBezTo>
                <a:lnTo>
                  <a:pt x="3178810" y="24130"/>
                </a:lnTo>
                <a:cubicBezTo>
                  <a:pt x="3149600" y="25400"/>
                  <a:pt x="3121660" y="25400"/>
                  <a:pt x="3092450" y="25400"/>
                </a:cubicBezTo>
                <a:cubicBezTo>
                  <a:pt x="3070860" y="25400"/>
                  <a:pt x="3048000" y="26670"/>
                  <a:pt x="3026410" y="27940"/>
                </a:cubicBezTo>
                <a:lnTo>
                  <a:pt x="2961640" y="31750"/>
                </a:lnTo>
                <a:cubicBezTo>
                  <a:pt x="2946400" y="33020"/>
                  <a:pt x="2931160" y="33020"/>
                  <a:pt x="2914650" y="34290"/>
                </a:cubicBezTo>
                <a:cubicBezTo>
                  <a:pt x="2889250" y="35560"/>
                  <a:pt x="2863850" y="35560"/>
                  <a:pt x="2838450" y="36830"/>
                </a:cubicBezTo>
                <a:cubicBezTo>
                  <a:pt x="2809240" y="38100"/>
                  <a:pt x="2781300" y="40640"/>
                  <a:pt x="2753360" y="41910"/>
                </a:cubicBezTo>
                <a:cubicBezTo>
                  <a:pt x="2724150" y="44450"/>
                  <a:pt x="2696210" y="46990"/>
                  <a:pt x="2667000" y="49530"/>
                </a:cubicBezTo>
                <a:cubicBezTo>
                  <a:pt x="2655570" y="50800"/>
                  <a:pt x="2644140" y="50800"/>
                  <a:pt x="2631440" y="52070"/>
                </a:cubicBezTo>
                <a:lnTo>
                  <a:pt x="2594610" y="52070"/>
                </a:lnTo>
                <a:cubicBezTo>
                  <a:pt x="2552700" y="54610"/>
                  <a:pt x="2512060" y="58420"/>
                  <a:pt x="2470150" y="60960"/>
                </a:cubicBezTo>
                <a:cubicBezTo>
                  <a:pt x="2444750" y="62230"/>
                  <a:pt x="2418080" y="63500"/>
                  <a:pt x="2392680" y="66040"/>
                </a:cubicBezTo>
                <a:cubicBezTo>
                  <a:pt x="2377440" y="67310"/>
                  <a:pt x="2360930" y="69850"/>
                  <a:pt x="2345690" y="71120"/>
                </a:cubicBezTo>
                <a:lnTo>
                  <a:pt x="2242819" y="78740"/>
                </a:lnTo>
                <a:cubicBezTo>
                  <a:pt x="2221230" y="80010"/>
                  <a:pt x="2200909" y="85090"/>
                  <a:pt x="2180590" y="86360"/>
                </a:cubicBezTo>
                <a:cubicBezTo>
                  <a:pt x="2148840" y="88900"/>
                  <a:pt x="2115819" y="90170"/>
                  <a:pt x="2084069" y="92710"/>
                </a:cubicBezTo>
                <a:cubicBezTo>
                  <a:pt x="2076449" y="92710"/>
                  <a:pt x="2067559" y="93980"/>
                  <a:pt x="2059940" y="93980"/>
                </a:cubicBezTo>
                <a:cubicBezTo>
                  <a:pt x="2032000" y="96520"/>
                  <a:pt x="2005330" y="99060"/>
                  <a:pt x="1977390" y="101600"/>
                </a:cubicBezTo>
                <a:cubicBezTo>
                  <a:pt x="1962150" y="102870"/>
                  <a:pt x="1945640" y="105410"/>
                  <a:pt x="1930400" y="106680"/>
                </a:cubicBezTo>
                <a:cubicBezTo>
                  <a:pt x="1911350" y="107950"/>
                  <a:pt x="1892300" y="109220"/>
                  <a:pt x="1874520" y="110490"/>
                </a:cubicBezTo>
                <a:cubicBezTo>
                  <a:pt x="1838960" y="114300"/>
                  <a:pt x="1802130" y="118110"/>
                  <a:pt x="1766570" y="121920"/>
                </a:cubicBezTo>
                <a:cubicBezTo>
                  <a:pt x="1760220" y="123190"/>
                  <a:pt x="1755140" y="127000"/>
                  <a:pt x="1748790" y="127000"/>
                </a:cubicBezTo>
                <a:cubicBezTo>
                  <a:pt x="1719580" y="129540"/>
                  <a:pt x="1690370" y="129540"/>
                  <a:pt x="1662430" y="133350"/>
                </a:cubicBezTo>
                <a:cubicBezTo>
                  <a:pt x="1647190" y="135890"/>
                  <a:pt x="1630680" y="129540"/>
                  <a:pt x="1616710" y="142240"/>
                </a:cubicBezTo>
                <a:cubicBezTo>
                  <a:pt x="1611630" y="146050"/>
                  <a:pt x="1597660" y="139700"/>
                  <a:pt x="1588770" y="140970"/>
                </a:cubicBezTo>
                <a:cubicBezTo>
                  <a:pt x="1553210" y="144780"/>
                  <a:pt x="1517650" y="149860"/>
                  <a:pt x="1483360" y="153670"/>
                </a:cubicBezTo>
                <a:cubicBezTo>
                  <a:pt x="1455420" y="157480"/>
                  <a:pt x="1428750" y="160020"/>
                  <a:pt x="1400810" y="163830"/>
                </a:cubicBezTo>
                <a:cubicBezTo>
                  <a:pt x="1390650" y="165100"/>
                  <a:pt x="1380490" y="168910"/>
                  <a:pt x="1371600" y="170180"/>
                </a:cubicBezTo>
                <a:cubicBezTo>
                  <a:pt x="1346200" y="172720"/>
                  <a:pt x="1320800" y="175260"/>
                  <a:pt x="1296670" y="177800"/>
                </a:cubicBezTo>
                <a:cubicBezTo>
                  <a:pt x="1296670" y="182880"/>
                  <a:pt x="1296670" y="185420"/>
                  <a:pt x="1295400" y="187960"/>
                </a:cubicBezTo>
                <a:cubicBezTo>
                  <a:pt x="1292860" y="185420"/>
                  <a:pt x="1290320" y="181610"/>
                  <a:pt x="1287780" y="176530"/>
                </a:cubicBezTo>
                <a:cubicBezTo>
                  <a:pt x="1282700" y="190500"/>
                  <a:pt x="1272540" y="181610"/>
                  <a:pt x="1264920" y="182880"/>
                </a:cubicBezTo>
                <a:cubicBezTo>
                  <a:pt x="1250950" y="185420"/>
                  <a:pt x="1235710" y="189230"/>
                  <a:pt x="1221740" y="190500"/>
                </a:cubicBezTo>
                <a:cubicBezTo>
                  <a:pt x="1196340" y="194310"/>
                  <a:pt x="1170940" y="196850"/>
                  <a:pt x="1145540" y="199390"/>
                </a:cubicBezTo>
                <a:cubicBezTo>
                  <a:pt x="1123950" y="201930"/>
                  <a:pt x="1102360" y="207010"/>
                  <a:pt x="1080770" y="210820"/>
                </a:cubicBezTo>
                <a:cubicBezTo>
                  <a:pt x="1043940" y="217170"/>
                  <a:pt x="1005840" y="220980"/>
                  <a:pt x="969010" y="227330"/>
                </a:cubicBezTo>
                <a:cubicBezTo>
                  <a:pt x="943610" y="231140"/>
                  <a:pt x="918210" y="237490"/>
                  <a:pt x="891540" y="241300"/>
                </a:cubicBezTo>
                <a:cubicBezTo>
                  <a:pt x="864870" y="246380"/>
                  <a:pt x="836930" y="250190"/>
                  <a:pt x="810260" y="255270"/>
                </a:cubicBezTo>
                <a:cubicBezTo>
                  <a:pt x="791210" y="259080"/>
                  <a:pt x="772160" y="264160"/>
                  <a:pt x="753110" y="267970"/>
                </a:cubicBezTo>
                <a:cubicBezTo>
                  <a:pt x="715010" y="274320"/>
                  <a:pt x="675640" y="280670"/>
                  <a:pt x="637540" y="287020"/>
                </a:cubicBezTo>
                <a:cubicBezTo>
                  <a:pt x="623570" y="289560"/>
                  <a:pt x="610870" y="294640"/>
                  <a:pt x="596900" y="297180"/>
                </a:cubicBezTo>
                <a:cubicBezTo>
                  <a:pt x="572770" y="302260"/>
                  <a:pt x="548640" y="304800"/>
                  <a:pt x="524510" y="309880"/>
                </a:cubicBezTo>
                <a:cubicBezTo>
                  <a:pt x="506730" y="313690"/>
                  <a:pt x="490220" y="320040"/>
                  <a:pt x="473710" y="322580"/>
                </a:cubicBezTo>
                <a:cubicBezTo>
                  <a:pt x="438150" y="330200"/>
                  <a:pt x="402590" y="335280"/>
                  <a:pt x="367030" y="341630"/>
                </a:cubicBezTo>
                <a:cubicBezTo>
                  <a:pt x="351790" y="344170"/>
                  <a:pt x="336550" y="349250"/>
                  <a:pt x="321310" y="353060"/>
                </a:cubicBezTo>
                <a:cubicBezTo>
                  <a:pt x="297180" y="359410"/>
                  <a:pt x="271780" y="364490"/>
                  <a:pt x="247650" y="370840"/>
                </a:cubicBezTo>
                <a:cubicBezTo>
                  <a:pt x="241300" y="372110"/>
                  <a:pt x="234950" y="375920"/>
                  <a:pt x="227330" y="377190"/>
                </a:cubicBezTo>
                <a:cubicBezTo>
                  <a:pt x="219710" y="378460"/>
                  <a:pt x="212090" y="378460"/>
                  <a:pt x="204470" y="379730"/>
                </a:cubicBezTo>
                <a:cubicBezTo>
                  <a:pt x="189230" y="383540"/>
                  <a:pt x="173990" y="387350"/>
                  <a:pt x="160020" y="391160"/>
                </a:cubicBezTo>
                <a:cubicBezTo>
                  <a:pt x="129540" y="398780"/>
                  <a:pt x="114300" y="401320"/>
                  <a:pt x="100330" y="408940"/>
                </a:cubicBezTo>
                <a:cubicBezTo>
                  <a:pt x="87630" y="415290"/>
                  <a:pt x="69850" y="414020"/>
                  <a:pt x="64770" y="434340"/>
                </a:cubicBezTo>
                <a:cubicBezTo>
                  <a:pt x="62230" y="440690"/>
                  <a:pt x="55880" y="444500"/>
                  <a:pt x="67310" y="447040"/>
                </a:cubicBezTo>
                <a:cubicBezTo>
                  <a:pt x="68580" y="447040"/>
                  <a:pt x="71120" y="450850"/>
                  <a:pt x="69850" y="452120"/>
                </a:cubicBezTo>
                <a:cubicBezTo>
                  <a:pt x="67310" y="459740"/>
                  <a:pt x="64770" y="467360"/>
                  <a:pt x="62230" y="477520"/>
                </a:cubicBezTo>
                <a:cubicBezTo>
                  <a:pt x="62230" y="477520"/>
                  <a:pt x="64770" y="478790"/>
                  <a:pt x="67310" y="481330"/>
                </a:cubicBezTo>
                <a:cubicBezTo>
                  <a:pt x="59690" y="488950"/>
                  <a:pt x="59690" y="516890"/>
                  <a:pt x="64770" y="525780"/>
                </a:cubicBezTo>
                <a:cubicBezTo>
                  <a:pt x="67310" y="530860"/>
                  <a:pt x="68580" y="537210"/>
                  <a:pt x="69850" y="543560"/>
                </a:cubicBezTo>
                <a:cubicBezTo>
                  <a:pt x="54610" y="547370"/>
                  <a:pt x="72390" y="556260"/>
                  <a:pt x="67310" y="561340"/>
                </a:cubicBezTo>
                <a:cubicBezTo>
                  <a:pt x="69850" y="561340"/>
                  <a:pt x="72390" y="561340"/>
                  <a:pt x="76200" y="562610"/>
                </a:cubicBezTo>
                <a:cubicBezTo>
                  <a:pt x="73660" y="566420"/>
                  <a:pt x="71120" y="568960"/>
                  <a:pt x="69850" y="570230"/>
                </a:cubicBezTo>
                <a:cubicBezTo>
                  <a:pt x="72390" y="572770"/>
                  <a:pt x="76200" y="574040"/>
                  <a:pt x="78740" y="576580"/>
                </a:cubicBezTo>
                <a:cubicBezTo>
                  <a:pt x="64770" y="595630"/>
                  <a:pt x="64770" y="604520"/>
                  <a:pt x="81280" y="621030"/>
                </a:cubicBezTo>
                <a:cubicBezTo>
                  <a:pt x="82550" y="622300"/>
                  <a:pt x="85090" y="624840"/>
                  <a:pt x="85090" y="626110"/>
                </a:cubicBezTo>
                <a:cubicBezTo>
                  <a:pt x="81280" y="640080"/>
                  <a:pt x="82550" y="652780"/>
                  <a:pt x="91440" y="664210"/>
                </a:cubicBezTo>
                <a:cubicBezTo>
                  <a:pt x="91440" y="664210"/>
                  <a:pt x="90170" y="668020"/>
                  <a:pt x="87630" y="670560"/>
                </a:cubicBezTo>
                <a:cubicBezTo>
                  <a:pt x="91440" y="669290"/>
                  <a:pt x="93980" y="668020"/>
                  <a:pt x="96520" y="668020"/>
                </a:cubicBezTo>
                <a:lnTo>
                  <a:pt x="92710" y="690880"/>
                </a:lnTo>
                <a:lnTo>
                  <a:pt x="106680" y="690880"/>
                </a:lnTo>
                <a:cubicBezTo>
                  <a:pt x="110490" y="695960"/>
                  <a:pt x="114300" y="699770"/>
                  <a:pt x="114300" y="701040"/>
                </a:cubicBezTo>
                <a:cubicBezTo>
                  <a:pt x="118110" y="697230"/>
                  <a:pt x="120650" y="695960"/>
                  <a:pt x="121920" y="694690"/>
                </a:cubicBezTo>
                <a:cubicBezTo>
                  <a:pt x="128270" y="704850"/>
                  <a:pt x="133350" y="712470"/>
                  <a:pt x="137160" y="720090"/>
                </a:cubicBezTo>
                <a:cubicBezTo>
                  <a:pt x="135890" y="728980"/>
                  <a:pt x="133350" y="736600"/>
                  <a:pt x="132080" y="741680"/>
                </a:cubicBezTo>
                <a:cubicBezTo>
                  <a:pt x="125730" y="741680"/>
                  <a:pt x="119380" y="740410"/>
                  <a:pt x="115570" y="742950"/>
                </a:cubicBezTo>
                <a:cubicBezTo>
                  <a:pt x="111760" y="745490"/>
                  <a:pt x="111760" y="751840"/>
                  <a:pt x="109220" y="755650"/>
                </a:cubicBezTo>
                <a:cubicBezTo>
                  <a:pt x="109220" y="756920"/>
                  <a:pt x="118110" y="773430"/>
                  <a:pt x="116840" y="774700"/>
                </a:cubicBezTo>
                <a:cubicBezTo>
                  <a:pt x="115570" y="783590"/>
                  <a:pt x="113030" y="792480"/>
                  <a:pt x="111760" y="802640"/>
                </a:cubicBezTo>
                <a:cubicBezTo>
                  <a:pt x="116840" y="806450"/>
                  <a:pt x="123190" y="811530"/>
                  <a:pt x="128270" y="815340"/>
                </a:cubicBezTo>
                <a:cubicBezTo>
                  <a:pt x="119380" y="820420"/>
                  <a:pt x="113030" y="825500"/>
                  <a:pt x="106680" y="829310"/>
                </a:cubicBezTo>
                <a:cubicBezTo>
                  <a:pt x="109220" y="830580"/>
                  <a:pt x="110490" y="831850"/>
                  <a:pt x="113030" y="833120"/>
                </a:cubicBezTo>
                <a:cubicBezTo>
                  <a:pt x="114300" y="838200"/>
                  <a:pt x="116840" y="843280"/>
                  <a:pt x="116840" y="848360"/>
                </a:cubicBezTo>
                <a:cubicBezTo>
                  <a:pt x="116840" y="853440"/>
                  <a:pt x="113030" y="862330"/>
                  <a:pt x="115570" y="863600"/>
                </a:cubicBezTo>
                <a:cubicBezTo>
                  <a:pt x="127000" y="869950"/>
                  <a:pt x="120650" y="889000"/>
                  <a:pt x="135890" y="891540"/>
                </a:cubicBezTo>
                <a:cubicBezTo>
                  <a:pt x="137160" y="891540"/>
                  <a:pt x="137160" y="894080"/>
                  <a:pt x="139700" y="896620"/>
                </a:cubicBezTo>
                <a:cubicBezTo>
                  <a:pt x="135890" y="896620"/>
                  <a:pt x="133350" y="896620"/>
                  <a:pt x="128270" y="897890"/>
                </a:cubicBezTo>
                <a:cubicBezTo>
                  <a:pt x="142240" y="908050"/>
                  <a:pt x="138430" y="916940"/>
                  <a:pt x="133350" y="924560"/>
                </a:cubicBezTo>
                <a:cubicBezTo>
                  <a:pt x="128270" y="925830"/>
                  <a:pt x="124460" y="927100"/>
                  <a:pt x="120650" y="928370"/>
                </a:cubicBezTo>
                <a:cubicBezTo>
                  <a:pt x="121920" y="930910"/>
                  <a:pt x="121920" y="932180"/>
                  <a:pt x="123190" y="934720"/>
                </a:cubicBezTo>
                <a:cubicBezTo>
                  <a:pt x="124460" y="935990"/>
                  <a:pt x="130810" y="952500"/>
                  <a:pt x="130810" y="955040"/>
                </a:cubicBezTo>
                <a:cubicBezTo>
                  <a:pt x="128270" y="961390"/>
                  <a:pt x="127000" y="967740"/>
                  <a:pt x="125730" y="974090"/>
                </a:cubicBezTo>
                <a:cubicBezTo>
                  <a:pt x="133350" y="974090"/>
                  <a:pt x="139700" y="975360"/>
                  <a:pt x="142240" y="975360"/>
                </a:cubicBezTo>
                <a:cubicBezTo>
                  <a:pt x="139700" y="976630"/>
                  <a:pt x="135890" y="979170"/>
                  <a:pt x="133350" y="980440"/>
                </a:cubicBezTo>
                <a:cubicBezTo>
                  <a:pt x="134620" y="982980"/>
                  <a:pt x="135890" y="985520"/>
                  <a:pt x="138430" y="986790"/>
                </a:cubicBezTo>
                <a:cubicBezTo>
                  <a:pt x="148590" y="985520"/>
                  <a:pt x="158750" y="984250"/>
                  <a:pt x="170180" y="982980"/>
                </a:cubicBezTo>
                <a:cubicBezTo>
                  <a:pt x="168910" y="989330"/>
                  <a:pt x="167640" y="994410"/>
                  <a:pt x="165100" y="999490"/>
                </a:cubicBezTo>
                <a:cubicBezTo>
                  <a:pt x="171450" y="999490"/>
                  <a:pt x="179070" y="1000760"/>
                  <a:pt x="185420" y="1000760"/>
                </a:cubicBezTo>
                <a:lnTo>
                  <a:pt x="185420" y="1007110"/>
                </a:lnTo>
                <a:cubicBezTo>
                  <a:pt x="176530" y="1008380"/>
                  <a:pt x="167640" y="1010920"/>
                  <a:pt x="160020" y="1012190"/>
                </a:cubicBezTo>
                <a:cubicBezTo>
                  <a:pt x="191770" y="1027430"/>
                  <a:pt x="220980" y="1013460"/>
                  <a:pt x="255270" y="1008380"/>
                </a:cubicBezTo>
                <a:cubicBezTo>
                  <a:pt x="261620" y="1014730"/>
                  <a:pt x="267970" y="1009650"/>
                  <a:pt x="273050" y="999490"/>
                </a:cubicBezTo>
                <a:cubicBezTo>
                  <a:pt x="279400" y="1008380"/>
                  <a:pt x="284480" y="1005840"/>
                  <a:pt x="297180" y="988060"/>
                </a:cubicBezTo>
                <a:cubicBezTo>
                  <a:pt x="298450" y="988060"/>
                  <a:pt x="299720" y="989330"/>
                  <a:pt x="300990" y="989330"/>
                </a:cubicBezTo>
                <a:cubicBezTo>
                  <a:pt x="299720" y="994410"/>
                  <a:pt x="297180" y="998220"/>
                  <a:pt x="295910" y="1003300"/>
                </a:cubicBezTo>
                <a:cubicBezTo>
                  <a:pt x="303530" y="1000760"/>
                  <a:pt x="309880" y="999490"/>
                  <a:pt x="317500" y="996950"/>
                </a:cubicBezTo>
                <a:lnTo>
                  <a:pt x="344170" y="993140"/>
                </a:lnTo>
                <a:cubicBezTo>
                  <a:pt x="358140" y="990600"/>
                  <a:pt x="372110" y="989330"/>
                  <a:pt x="384810" y="986790"/>
                </a:cubicBezTo>
                <a:cubicBezTo>
                  <a:pt x="389890" y="985520"/>
                  <a:pt x="394970" y="981710"/>
                  <a:pt x="400050" y="980440"/>
                </a:cubicBezTo>
                <a:cubicBezTo>
                  <a:pt x="405130" y="979170"/>
                  <a:pt x="412750" y="975360"/>
                  <a:pt x="415290" y="977900"/>
                </a:cubicBezTo>
                <a:cubicBezTo>
                  <a:pt x="425450" y="986790"/>
                  <a:pt x="434340" y="996950"/>
                  <a:pt x="444500" y="1005840"/>
                </a:cubicBezTo>
                <a:cubicBezTo>
                  <a:pt x="445770" y="1003300"/>
                  <a:pt x="447040" y="999490"/>
                  <a:pt x="447040" y="999490"/>
                </a:cubicBezTo>
                <a:cubicBezTo>
                  <a:pt x="455930" y="1002030"/>
                  <a:pt x="462280" y="1003300"/>
                  <a:pt x="471170" y="1005840"/>
                </a:cubicBezTo>
                <a:cubicBezTo>
                  <a:pt x="472440" y="1009650"/>
                  <a:pt x="474980" y="1014730"/>
                  <a:pt x="474980" y="1017270"/>
                </a:cubicBezTo>
                <a:cubicBezTo>
                  <a:pt x="488950" y="1018540"/>
                  <a:pt x="500380" y="1019810"/>
                  <a:pt x="510540" y="1021080"/>
                </a:cubicBezTo>
                <a:cubicBezTo>
                  <a:pt x="510540" y="1022350"/>
                  <a:pt x="511810" y="1023620"/>
                  <a:pt x="511810" y="1024890"/>
                </a:cubicBezTo>
                <a:lnTo>
                  <a:pt x="488950" y="1032510"/>
                </a:lnTo>
                <a:cubicBezTo>
                  <a:pt x="487680" y="1028700"/>
                  <a:pt x="486410" y="1027430"/>
                  <a:pt x="483870" y="1021080"/>
                </a:cubicBezTo>
                <a:cubicBezTo>
                  <a:pt x="485140" y="1035050"/>
                  <a:pt x="486410" y="1043940"/>
                  <a:pt x="486410" y="1055370"/>
                </a:cubicBezTo>
                <a:cubicBezTo>
                  <a:pt x="497840" y="1046480"/>
                  <a:pt x="513080" y="1056640"/>
                  <a:pt x="520700" y="1041400"/>
                </a:cubicBezTo>
                <a:cubicBezTo>
                  <a:pt x="520700" y="1040130"/>
                  <a:pt x="525780" y="1040130"/>
                  <a:pt x="527050" y="1041400"/>
                </a:cubicBezTo>
                <a:cubicBezTo>
                  <a:pt x="537210" y="1042670"/>
                  <a:pt x="547370" y="1043940"/>
                  <a:pt x="557530" y="1046480"/>
                </a:cubicBezTo>
                <a:cubicBezTo>
                  <a:pt x="556260" y="1043940"/>
                  <a:pt x="556260" y="1041400"/>
                  <a:pt x="554990" y="1038860"/>
                </a:cubicBezTo>
                <a:cubicBezTo>
                  <a:pt x="561340" y="1040130"/>
                  <a:pt x="566420" y="1041400"/>
                  <a:pt x="570230" y="1042670"/>
                </a:cubicBezTo>
                <a:cubicBezTo>
                  <a:pt x="570230" y="1043940"/>
                  <a:pt x="571500" y="1045210"/>
                  <a:pt x="571500" y="1046480"/>
                </a:cubicBezTo>
                <a:cubicBezTo>
                  <a:pt x="562610" y="1051560"/>
                  <a:pt x="553720" y="1057910"/>
                  <a:pt x="544830" y="1062990"/>
                </a:cubicBezTo>
                <a:cubicBezTo>
                  <a:pt x="530860" y="1071880"/>
                  <a:pt x="518160" y="1083310"/>
                  <a:pt x="504190" y="1087120"/>
                </a:cubicBezTo>
                <a:cubicBezTo>
                  <a:pt x="480060" y="1092200"/>
                  <a:pt x="455930" y="1101090"/>
                  <a:pt x="430530" y="1102360"/>
                </a:cubicBezTo>
                <a:lnTo>
                  <a:pt x="424180" y="1102360"/>
                </a:lnTo>
                <a:cubicBezTo>
                  <a:pt x="397510" y="1107440"/>
                  <a:pt x="372110" y="1112520"/>
                  <a:pt x="345440" y="1117600"/>
                </a:cubicBezTo>
                <a:cubicBezTo>
                  <a:pt x="341630" y="1118870"/>
                  <a:pt x="339090" y="1120140"/>
                  <a:pt x="335280" y="1120140"/>
                </a:cubicBezTo>
                <a:cubicBezTo>
                  <a:pt x="318770" y="1122680"/>
                  <a:pt x="302260" y="1123950"/>
                  <a:pt x="287020" y="1126490"/>
                </a:cubicBezTo>
                <a:cubicBezTo>
                  <a:pt x="270510" y="1130300"/>
                  <a:pt x="252730" y="1132840"/>
                  <a:pt x="236220" y="1139190"/>
                </a:cubicBezTo>
                <a:cubicBezTo>
                  <a:pt x="223520" y="1143000"/>
                  <a:pt x="207010" y="1141730"/>
                  <a:pt x="201930" y="1154430"/>
                </a:cubicBezTo>
                <a:cubicBezTo>
                  <a:pt x="196850" y="1154430"/>
                  <a:pt x="191770" y="1153160"/>
                  <a:pt x="189230" y="1154430"/>
                </a:cubicBezTo>
                <a:cubicBezTo>
                  <a:pt x="170180" y="1162050"/>
                  <a:pt x="151130" y="1169670"/>
                  <a:pt x="133350" y="1178560"/>
                </a:cubicBezTo>
                <a:cubicBezTo>
                  <a:pt x="127000" y="1183640"/>
                  <a:pt x="121920" y="1186180"/>
                  <a:pt x="119380" y="1191260"/>
                </a:cubicBezTo>
                <a:cubicBezTo>
                  <a:pt x="118110" y="1195070"/>
                  <a:pt x="121920" y="1201420"/>
                  <a:pt x="123190" y="1203960"/>
                </a:cubicBezTo>
                <a:cubicBezTo>
                  <a:pt x="120650" y="1205230"/>
                  <a:pt x="115570" y="1206500"/>
                  <a:pt x="115570" y="1207770"/>
                </a:cubicBezTo>
                <a:cubicBezTo>
                  <a:pt x="115570" y="1215390"/>
                  <a:pt x="115570" y="1223010"/>
                  <a:pt x="118110" y="1229360"/>
                </a:cubicBezTo>
                <a:cubicBezTo>
                  <a:pt x="121920" y="1238250"/>
                  <a:pt x="133350" y="1245870"/>
                  <a:pt x="120650" y="1257300"/>
                </a:cubicBezTo>
                <a:cubicBezTo>
                  <a:pt x="118110" y="1258570"/>
                  <a:pt x="120650" y="1264920"/>
                  <a:pt x="120650" y="1270000"/>
                </a:cubicBezTo>
                <a:cubicBezTo>
                  <a:pt x="124460" y="1268730"/>
                  <a:pt x="127000" y="1268730"/>
                  <a:pt x="130810" y="1268730"/>
                </a:cubicBezTo>
                <a:cubicBezTo>
                  <a:pt x="118110" y="1290320"/>
                  <a:pt x="118110" y="1297940"/>
                  <a:pt x="130810" y="1301750"/>
                </a:cubicBezTo>
                <a:cubicBezTo>
                  <a:pt x="130810" y="1309370"/>
                  <a:pt x="128270" y="1316990"/>
                  <a:pt x="130810" y="1322070"/>
                </a:cubicBezTo>
                <a:cubicBezTo>
                  <a:pt x="138430" y="1334770"/>
                  <a:pt x="148590" y="1347470"/>
                  <a:pt x="157480" y="1358900"/>
                </a:cubicBezTo>
                <a:cubicBezTo>
                  <a:pt x="156210" y="1360170"/>
                  <a:pt x="153670" y="1361440"/>
                  <a:pt x="152400" y="1361440"/>
                </a:cubicBezTo>
                <a:cubicBezTo>
                  <a:pt x="157480" y="1367790"/>
                  <a:pt x="162560" y="1374140"/>
                  <a:pt x="166370" y="1377950"/>
                </a:cubicBezTo>
                <a:cubicBezTo>
                  <a:pt x="161290" y="1385570"/>
                  <a:pt x="157480" y="1391920"/>
                  <a:pt x="152400" y="1398270"/>
                </a:cubicBezTo>
                <a:cubicBezTo>
                  <a:pt x="158750" y="1400810"/>
                  <a:pt x="162560" y="1402080"/>
                  <a:pt x="167640" y="1403350"/>
                </a:cubicBezTo>
                <a:cubicBezTo>
                  <a:pt x="158750" y="1405890"/>
                  <a:pt x="151130" y="1408430"/>
                  <a:pt x="139700" y="1413510"/>
                </a:cubicBezTo>
                <a:cubicBezTo>
                  <a:pt x="161290" y="1418590"/>
                  <a:pt x="162560" y="1433830"/>
                  <a:pt x="165100" y="1449070"/>
                </a:cubicBezTo>
                <a:cubicBezTo>
                  <a:pt x="165100" y="1450340"/>
                  <a:pt x="171450" y="1451610"/>
                  <a:pt x="175260" y="1452880"/>
                </a:cubicBezTo>
                <a:cubicBezTo>
                  <a:pt x="175260" y="1455420"/>
                  <a:pt x="172720" y="1459230"/>
                  <a:pt x="173990" y="1461770"/>
                </a:cubicBezTo>
                <a:cubicBezTo>
                  <a:pt x="179070" y="1468120"/>
                  <a:pt x="187960" y="1471930"/>
                  <a:pt x="189230" y="1479550"/>
                </a:cubicBezTo>
                <a:cubicBezTo>
                  <a:pt x="196850" y="1501140"/>
                  <a:pt x="210820" y="1497330"/>
                  <a:pt x="226060" y="1492250"/>
                </a:cubicBezTo>
                <a:lnTo>
                  <a:pt x="233680" y="1503680"/>
                </a:lnTo>
                <a:cubicBezTo>
                  <a:pt x="236220" y="1502410"/>
                  <a:pt x="238760" y="1499870"/>
                  <a:pt x="240030" y="1498600"/>
                </a:cubicBezTo>
                <a:cubicBezTo>
                  <a:pt x="241300" y="1506220"/>
                  <a:pt x="254000" y="1515110"/>
                  <a:pt x="257810" y="1510030"/>
                </a:cubicBezTo>
                <a:cubicBezTo>
                  <a:pt x="266700" y="1497330"/>
                  <a:pt x="276860" y="1504950"/>
                  <a:pt x="287020" y="1506220"/>
                </a:cubicBezTo>
                <a:cubicBezTo>
                  <a:pt x="292100" y="1507490"/>
                  <a:pt x="299720" y="1508760"/>
                  <a:pt x="302260" y="1506220"/>
                </a:cubicBezTo>
                <a:cubicBezTo>
                  <a:pt x="308610" y="1499870"/>
                  <a:pt x="327660" y="1506220"/>
                  <a:pt x="322580" y="1488440"/>
                </a:cubicBezTo>
                <a:cubicBezTo>
                  <a:pt x="321310" y="1484630"/>
                  <a:pt x="316230" y="1480820"/>
                  <a:pt x="311150" y="1477010"/>
                </a:cubicBezTo>
                <a:lnTo>
                  <a:pt x="347980" y="1477010"/>
                </a:lnTo>
                <a:cubicBezTo>
                  <a:pt x="349250" y="1480820"/>
                  <a:pt x="349250" y="1485900"/>
                  <a:pt x="350520" y="1489710"/>
                </a:cubicBezTo>
                <a:cubicBezTo>
                  <a:pt x="344170" y="1490980"/>
                  <a:pt x="337820" y="1492250"/>
                  <a:pt x="331470" y="1494790"/>
                </a:cubicBezTo>
                <a:cubicBezTo>
                  <a:pt x="331470" y="1496060"/>
                  <a:pt x="332740" y="1497330"/>
                  <a:pt x="332740" y="1499870"/>
                </a:cubicBezTo>
                <a:cubicBezTo>
                  <a:pt x="335280" y="1499870"/>
                  <a:pt x="339090" y="1498600"/>
                  <a:pt x="341630" y="1498600"/>
                </a:cubicBezTo>
                <a:cubicBezTo>
                  <a:pt x="351790" y="1502410"/>
                  <a:pt x="365760" y="1492250"/>
                  <a:pt x="374650" y="1504950"/>
                </a:cubicBezTo>
                <a:cubicBezTo>
                  <a:pt x="391160" y="1527810"/>
                  <a:pt x="420370" y="1534160"/>
                  <a:pt x="447040" y="1521460"/>
                </a:cubicBezTo>
                <a:cubicBezTo>
                  <a:pt x="449580" y="1520190"/>
                  <a:pt x="454660" y="1524000"/>
                  <a:pt x="458470" y="1525270"/>
                </a:cubicBezTo>
                <a:cubicBezTo>
                  <a:pt x="459740" y="1525270"/>
                  <a:pt x="459740" y="1525270"/>
                  <a:pt x="461010" y="1526540"/>
                </a:cubicBezTo>
                <a:cubicBezTo>
                  <a:pt x="462280" y="1524000"/>
                  <a:pt x="462280" y="1521460"/>
                  <a:pt x="462280" y="1522730"/>
                </a:cubicBezTo>
                <a:cubicBezTo>
                  <a:pt x="471170" y="1522730"/>
                  <a:pt x="480060" y="1525270"/>
                  <a:pt x="488950" y="1524000"/>
                </a:cubicBezTo>
                <a:cubicBezTo>
                  <a:pt x="502920" y="1522730"/>
                  <a:pt x="516890" y="1517650"/>
                  <a:pt x="530860" y="1516380"/>
                </a:cubicBezTo>
                <a:cubicBezTo>
                  <a:pt x="552450" y="1513840"/>
                  <a:pt x="574040" y="1513840"/>
                  <a:pt x="595630" y="1508760"/>
                </a:cubicBezTo>
                <a:cubicBezTo>
                  <a:pt x="604520" y="1506220"/>
                  <a:pt x="610870" y="1507490"/>
                  <a:pt x="617220" y="1510030"/>
                </a:cubicBezTo>
                <a:cubicBezTo>
                  <a:pt x="577850" y="1526540"/>
                  <a:pt x="538480" y="1543050"/>
                  <a:pt x="499110" y="1558290"/>
                </a:cubicBezTo>
                <a:cubicBezTo>
                  <a:pt x="499110" y="1559560"/>
                  <a:pt x="500380" y="1560830"/>
                  <a:pt x="500380" y="1562100"/>
                </a:cubicBezTo>
                <a:cubicBezTo>
                  <a:pt x="502920" y="1562100"/>
                  <a:pt x="505460" y="1563370"/>
                  <a:pt x="510540" y="1564640"/>
                </a:cubicBezTo>
                <a:cubicBezTo>
                  <a:pt x="501650" y="1568450"/>
                  <a:pt x="497840" y="1569720"/>
                  <a:pt x="491490" y="1572260"/>
                </a:cubicBezTo>
                <a:cubicBezTo>
                  <a:pt x="502920" y="1579880"/>
                  <a:pt x="487680" y="1588770"/>
                  <a:pt x="494030" y="1598930"/>
                </a:cubicBezTo>
                <a:cubicBezTo>
                  <a:pt x="499110" y="1609090"/>
                  <a:pt x="495300" y="1624330"/>
                  <a:pt x="518160" y="1620520"/>
                </a:cubicBezTo>
                <a:cubicBezTo>
                  <a:pt x="495300" y="1631950"/>
                  <a:pt x="494030" y="1648460"/>
                  <a:pt x="509270" y="1666240"/>
                </a:cubicBezTo>
                <a:cubicBezTo>
                  <a:pt x="511810" y="1668780"/>
                  <a:pt x="513080" y="1673860"/>
                  <a:pt x="511810" y="1676400"/>
                </a:cubicBezTo>
                <a:cubicBezTo>
                  <a:pt x="509270" y="1685290"/>
                  <a:pt x="505460" y="1692910"/>
                  <a:pt x="502920" y="1699260"/>
                </a:cubicBezTo>
                <a:cubicBezTo>
                  <a:pt x="494030" y="1699260"/>
                  <a:pt x="488950" y="1697990"/>
                  <a:pt x="483870" y="1697990"/>
                </a:cubicBezTo>
                <a:cubicBezTo>
                  <a:pt x="471170" y="1699260"/>
                  <a:pt x="458470" y="1701800"/>
                  <a:pt x="445770" y="1704340"/>
                </a:cubicBezTo>
                <a:cubicBezTo>
                  <a:pt x="405130" y="1711960"/>
                  <a:pt x="363220" y="1719580"/>
                  <a:pt x="322580" y="1727200"/>
                </a:cubicBezTo>
                <a:cubicBezTo>
                  <a:pt x="288290" y="1733550"/>
                  <a:pt x="255270" y="1746250"/>
                  <a:pt x="220980" y="1748790"/>
                </a:cubicBezTo>
                <a:cubicBezTo>
                  <a:pt x="196850" y="1750060"/>
                  <a:pt x="175260" y="1762760"/>
                  <a:pt x="152400" y="1764030"/>
                </a:cubicBezTo>
                <a:cubicBezTo>
                  <a:pt x="137160" y="1765300"/>
                  <a:pt x="121920" y="1771650"/>
                  <a:pt x="107950" y="1778000"/>
                </a:cubicBezTo>
                <a:cubicBezTo>
                  <a:pt x="100330" y="1780540"/>
                  <a:pt x="93980" y="1786890"/>
                  <a:pt x="87630" y="1790700"/>
                </a:cubicBezTo>
                <a:cubicBezTo>
                  <a:pt x="86360" y="1790700"/>
                  <a:pt x="82550" y="1789430"/>
                  <a:pt x="81280" y="1790700"/>
                </a:cubicBezTo>
                <a:cubicBezTo>
                  <a:pt x="71120" y="1795780"/>
                  <a:pt x="62230" y="1800860"/>
                  <a:pt x="52070" y="1804670"/>
                </a:cubicBezTo>
                <a:cubicBezTo>
                  <a:pt x="44450" y="1808480"/>
                  <a:pt x="38100" y="1812290"/>
                  <a:pt x="30480" y="1816100"/>
                </a:cubicBezTo>
                <a:cubicBezTo>
                  <a:pt x="30480" y="1817370"/>
                  <a:pt x="31750" y="1818640"/>
                  <a:pt x="31750" y="1819910"/>
                </a:cubicBezTo>
                <a:cubicBezTo>
                  <a:pt x="29210" y="1819910"/>
                  <a:pt x="25400" y="1818640"/>
                  <a:pt x="21590" y="1817370"/>
                </a:cubicBezTo>
                <a:cubicBezTo>
                  <a:pt x="22860" y="1824990"/>
                  <a:pt x="24130" y="1830070"/>
                  <a:pt x="25400" y="1836420"/>
                </a:cubicBezTo>
                <a:cubicBezTo>
                  <a:pt x="24130" y="1836420"/>
                  <a:pt x="24130" y="1836420"/>
                  <a:pt x="22860" y="1837690"/>
                </a:cubicBezTo>
                <a:cubicBezTo>
                  <a:pt x="21590" y="1835150"/>
                  <a:pt x="20320" y="1832610"/>
                  <a:pt x="19050" y="1831340"/>
                </a:cubicBezTo>
                <a:cubicBezTo>
                  <a:pt x="7620" y="1844040"/>
                  <a:pt x="0" y="1855470"/>
                  <a:pt x="17780" y="1863090"/>
                </a:cubicBezTo>
                <a:cubicBezTo>
                  <a:pt x="16510" y="1869440"/>
                  <a:pt x="16510" y="1874520"/>
                  <a:pt x="16510" y="1878330"/>
                </a:cubicBezTo>
                <a:lnTo>
                  <a:pt x="20320" y="1905000"/>
                </a:lnTo>
                <a:cubicBezTo>
                  <a:pt x="21590" y="1916430"/>
                  <a:pt x="19050" y="1927860"/>
                  <a:pt x="33020" y="1931671"/>
                </a:cubicBezTo>
                <a:cubicBezTo>
                  <a:pt x="29210" y="1938021"/>
                  <a:pt x="29210" y="1967231"/>
                  <a:pt x="34290" y="1968500"/>
                </a:cubicBezTo>
                <a:cubicBezTo>
                  <a:pt x="43180" y="1972310"/>
                  <a:pt x="45720" y="1983740"/>
                  <a:pt x="53340" y="1988821"/>
                </a:cubicBezTo>
                <a:cubicBezTo>
                  <a:pt x="54610" y="1990091"/>
                  <a:pt x="55880" y="1992631"/>
                  <a:pt x="55880" y="1992631"/>
                </a:cubicBezTo>
                <a:cubicBezTo>
                  <a:pt x="45720" y="2004060"/>
                  <a:pt x="60960" y="1998981"/>
                  <a:pt x="63500" y="2004060"/>
                </a:cubicBezTo>
                <a:cubicBezTo>
                  <a:pt x="60960" y="2010410"/>
                  <a:pt x="55880" y="2016760"/>
                  <a:pt x="54610" y="2024381"/>
                </a:cubicBezTo>
                <a:cubicBezTo>
                  <a:pt x="53340" y="2032001"/>
                  <a:pt x="54610" y="2038351"/>
                  <a:pt x="66040" y="2034541"/>
                </a:cubicBezTo>
                <a:cubicBezTo>
                  <a:pt x="64770" y="2045971"/>
                  <a:pt x="63500" y="2056131"/>
                  <a:pt x="62230" y="2067561"/>
                </a:cubicBezTo>
                <a:cubicBezTo>
                  <a:pt x="63500" y="2067561"/>
                  <a:pt x="64770" y="2066291"/>
                  <a:pt x="64770" y="2066291"/>
                </a:cubicBezTo>
                <a:cubicBezTo>
                  <a:pt x="68580" y="2075181"/>
                  <a:pt x="71120" y="2082801"/>
                  <a:pt x="74930" y="2090421"/>
                </a:cubicBezTo>
                <a:cubicBezTo>
                  <a:pt x="81280" y="2090421"/>
                  <a:pt x="87630" y="2091691"/>
                  <a:pt x="95250" y="2092960"/>
                </a:cubicBezTo>
                <a:lnTo>
                  <a:pt x="95250" y="2096771"/>
                </a:lnTo>
                <a:cubicBezTo>
                  <a:pt x="91440" y="2098041"/>
                  <a:pt x="87630" y="2099310"/>
                  <a:pt x="83820" y="2100581"/>
                </a:cubicBezTo>
                <a:cubicBezTo>
                  <a:pt x="85090" y="2101851"/>
                  <a:pt x="87630" y="2101851"/>
                  <a:pt x="87630" y="2101851"/>
                </a:cubicBezTo>
                <a:cubicBezTo>
                  <a:pt x="88900" y="2120901"/>
                  <a:pt x="105410" y="2118361"/>
                  <a:pt x="116840" y="2123441"/>
                </a:cubicBezTo>
                <a:cubicBezTo>
                  <a:pt x="121920" y="2125981"/>
                  <a:pt x="128270" y="2127251"/>
                  <a:pt x="132080" y="2125981"/>
                </a:cubicBezTo>
                <a:cubicBezTo>
                  <a:pt x="139700" y="2122171"/>
                  <a:pt x="144780" y="2123441"/>
                  <a:pt x="144780" y="2131060"/>
                </a:cubicBezTo>
                <a:cubicBezTo>
                  <a:pt x="144780" y="2134871"/>
                  <a:pt x="142240" y="2139950"/>
                  <a:pt x="140970" y="2142490"/>
                </a:cubicBezTo>
                <a:cubicBezTo>
                  <a:pt x="149860" y="2142490"/>
                  <a:pt x="163830" y="2146300"/>
                  <a:pt x="171450" y="2141220"/>
                </a:cubicBezTo>
                <a:cubicBezTo>
                  <a:pt x="189230" y="2129790"/>
                  <a:pt x="205740" y="2139950"/>
                  <a:pt x="222250" y="2136140"/>
                </a:cubicBezTo>
                <a:cubicBezTo>
                  <a:pt x="231140" y="2133600"/>
                  <a:pt x="238760" y="2133600"/>
                  <a:pt x="251460" y="2131060"/>
                </a:cubicBezTo>
                <a:cubicBezTo>
                  <a:pt x="257810" y="2136140"/>
                  <a:pt x="264160" y="2134871"/>
                  <a:pt x="265430" y="2128521"/>
                </a:cubicBezTo>
                <a:cubicBezTo>
                  <a:pt x="275590" y="2128521"/>
                  <a:pt x="284480" y="2128521"/>
                  <a:pt x="293370" y="2127250"/>
                </a:cubicBezTo>
                <a:cubicBezTo>
                  <a:pt x="307340" y="2124710"/>
                  <a:pt x="320040" y="2120900"/>
                  <a:pt x="334010" y="2119630"/>
                </a:cubicBezTo>
                <a:cubicBezTo>
                  <a:pt x="342900" y="2118360"/>
                  <a:pt x="353060" y="2120900"/>
                  <a:pt x="363220" y="2119630"/>
                </a:cubicBezTo>
                <a:cubicBezTo>
                  <a:pt x="368300" y="2118360"/>
                  <a:pt x="372110" y="2110740"/>
                  <a:pt x="377190" y="2106930"/>
                </a:cubicBezTo>
                <a:cubicBezTo>
                  <a:pt x="382270" y="2119630"/>
                  <a:pt x="392430" y="2120900"/>
                  <a:pt x="408940" y="2112010"/>
                </a:cubicBezTo>
                <a:cubicBezTo>
                  <a:pt x="402590" y="2106930"/>
                  <a:pt x="394970" y="2103120"/>
                  <a:pt x="388620" y="2099310"/>
                </a:cubicBezTo>
                <a:cubicBezTo>
                  <a:pt x="394970" y="2096770"/>
                  <a:pt x="400050" y="2092960"/>
                  <a:pt x="405130" y="2091690"/>
                </a:cubicBezTo>
                <a:cubicBezTo>
                  <a:pt x="410210" y="2091690"/>
                  <a:pt x="414020" y="2092960"/>
                  <a:pt x="417830" y="2092960"/>
                </a:cubicBezTo>
                <a:cubicBezTo>
                  <a:pt x="421640" y="2092960"/>
                  <a:pt x="425450" y="2092960"/>
                  <a:pt x="429260" y="2091690"/>
                </a:cubicBezTo>
                <a:cubicBezTo>
                  <a:pt x="433070" y="2090420"/>
                  <a:pt x="435610" y="2089150"/>
                  <a:pt x="438150" y="2086610"/>
                </a:cubicBezTo>
                <a:cubicBezTo>
                  <a:pt x="438150" y="2090420"/>
                  <a:pt x="439420" y="2095500"/>
                  <a:pt x="439420" y="2099310"/>
                </a:cubicBezTo>
                <a:cubicBezTo>
                  <a:pt x="439420" y="2103120"/>
                  <a:pt x="436880" y="2106930"/>
                  <a:pt x="435610" y="2110740"/>
                </a:cubicBezTo>
                <a:cubicBezTo>
                  <a:pt x="439420" y="2110740"/>
                  <a:pt x="443230" y="2110740"/>
                  <a:pt x="448310" y="2109470"/>
                </a:cubicBezTo>
                <a:cubicBezTo>
                  <a:pt x="453390" y="2117090"/>
                  <a:pt x="439420" y="2133600"/>
                  <a:pt x="458470" y="2134870"/>
                </a:cubicBezTo>
                <a:cubicBezTo>
                  <a:pt x="457200" y="2139950"/>
                  <a:pt x="455930" y="2143760"/>
                  <a:pt x="454660" y="2148840"/>
                </a:cubicBezTo>
                <a:cubicBezTo>
                  <a:pt x="462280" y="2148840"/>
                  <a:pt x="469900" y="2150110"/>
                  <a:pt x="481330" y="2151380"/>
                </a:cubicBezTo>
                <a:cubicBezTo>
                  <a:pt x="476250" y="2157730"/>
                  <a:pt x="472440" y="2162810"/>
                  <a:pt x="467360" y="2167890"/>
                </a:cubicBezTo>
                <a:cubicBezTo>
                  <a:pt x="471170" y="2166620"/>
                  <a:pt x="474980" y="2166620"/>
                  <a:pt x="482600" y="2165350"/>
                </a:cubicBezTo>
                <a:cubicBezTo>
                  <a:pt x="466090" y="2180590"/>
                  <a:pt x="483870" y="2181860"/>
                  <a:pt x="490220" y="2190750"/>
                </a:cubicBezTo>
                <a:cubicBezTo>
                  <a:pt x="494030" y="2180590"/>
                  <a:pt x="496570" y="2174240"/>
                  <a:pt x="497840" y="2169160"/>
                </a:cubicBezTo>
                <a:cubicBezTo>
                  <a:pt x="504190" y="2175510"/>
                  <a:pt x="511810" y="2183130"/>
                  <a:pt x="519430" y="2192020"/>
                </a:cubicBezTo>
                <a:cubicBezTo>
                  <a:pt x="520700" y="2192020"/>
                  <a:pt x="523240" y="2189480"/>
                  <a:pt x="524510" y="2190750"/>
                </a:cubicBezTo>
                <a:cubicBezTo>
                  <a:pt x="538480" y="2197100"/>
                  <a:pt x="544830" y="2190750"/>
                  <a:pt x="549910" y="2178050"/>
                </a:cubicBezTo>
                <a:cubicBezTo>
                  <a:pt x="551180" y="2175510"/>
                  <a:pt x="557530" y="2174240"/>
                  <a:pt x="558800" y="2172970"/>
                </a:cubicBezTo>
                <a:cubicBezTo>
                  <a:pt x="556260" y="2180590"/>
                  <a:pt x="552450" y="2188210"/>
                  <a:pt x="548640" y="2197100"/>
                </a:cubicBezTo>
                <a:cubicBezTo>
                  <a:pt x="533400" y="2199640"/>
                  <a:pt x="515620" y="2203450"/>
                  <a:pt x="497840" y="2207260"/>
                </a:cubicBezTo>
                <a:cubicBezTo>
                  <a:pt x="481330" y="2211070"/>
                  <a:pt x="464820" y="2217420"/>
                  <a:pt x="447040" y="2219960"/>
                </a:cubicBezTo>
                <a:cubicBezTo>
                  <a:pt x="422910" y="2223770"/>
                  <a:pt x="398780" y="2226310"/>
                  <a:pt x="373380" y="2230120"/>
                </a:cubicBezTo>
                <a:cubicBezTo>
                  <a:pt x="344170" y="2235200"/>
                  <a:pt x="314960" y="2240280"/>
                  <a:pt x="285750" y="2246630"/>
                </a:cubicBezTo>
                <a:cubicBezTo>
                  <a:pt x="261620" y="2251710"/>
                  <a:pt x="238760" y="2259330"/>
                  <a:pt x="214630" y="2264410"/>
                </a:cubicBezTo>
                <a:cubicBezTo>
                  <a:pt x="198120" y="2268220"/>
                  <a:pt x="181610" y="2269490"/>
                  <a:pt x="166370" y="2275840"/>
                </a:cubicBezTo>
                <a:cubicBezTo>
                  <a:pt x="151130" y="2282190"/>
                  <a:pt x="129540" y="2280920"/>
                  <a:pt x="124460" y="2302510"/>
                </a:cubicBezTo>
                <a:cubicBezTo>
                  <a:pt x="115570" y="2297430"/>
                  <a:pt x="109220" y="2299970"/>
                  <a:pt x="107950" y="2308860"/>
                </a:cubicBezTo>
                <a:cubicBezTo>
                  <a:pt x="107950" y="2311400"/>
                  <a:pt x="106680" y="2313940"/>
                  <a:pt x="104140" y="2313940"/>
                </a:cubicBezTo>
                <a:cubicBezTo>
                  <a:pt x="90170" y="2317750"/>
                  <a:pt x="93980" y="2325370"/>
                  <a:pt x="100330" y="2332990"/>
                </a:cubicBezTo>
                <a:cubicBezTo>
                  <a:pt x="107950" y="2341880"/>
                  <a:pt x="107950" y="2350770"/>
                  <a:pt x="106680" y="2360930"/>
                </a:cubicBezTo>
                <a:cubicBezTo>
                  <a:pt x="104140" y="2374900"/>
                  <a:pt x="101600" y="2390140"/>
                  <a:pt x="99060" y="2404110"/>
                </a:cubicBezTo>
                <a:cubicBezTo>
                  <a:pt x="99060" y="2407920"/>
                  <a:pt x="102870" y="2411730"/>
                  <a:pt x="105410" y="2415540"/>
                </a:cubicBezTo>
                <a:lnTo>
                  <a:pt x="109220" y="2423160"/>
                </a:lnTo>
                <a:lnTo>
                  <a:pt x="109220" y="2444750"/>
                </a:lnTo>
                <a:cubicBezTo>
                  <a:pt x="114300" y="2444750"/>
                  <a:pt x="120650" y="2443480"/>
                  <a:pt x="127000" y="2443480"/>
                </a:cubicBezTo>
                <a:cubicBezTo>
                  <a:pt x="127000" y="2443480"/>
                  <a:pt x="127000" y="2444750"/>
                  <a:pt x="128270" y="2444750"/>
                </a:cubicBezTo>
                <a:cubicBezTo>
                  <a:pt x="124460" y="2446020"/>
                  <a:pt x="121920" y="2447290"/>
                  <a:pt x="118110" y="2449830"/>
                </a:cubicBezTo>
                <a:cubicBezTo>
                  <a:pt x="125730" y="2458720"/>
                  <a:pt x="111760" y="2481580"/>
                  <a:pt x="142240" y="2476500"/>
                </a:cubicBezTo>
                <a:cubicBezTo>
                  <a:pt x="133350" y="2484120"/>
                  <a:pt x="128270" y="2489200"/>
                  <a:pt x="124460" y="2491740"/>
                </a:cubicBezTo>
                <a:cubicBezTo>
                  <a:pt x="127000" y="2498090"/>
                  <a:pt x="129540" y="2501900"/>
                  <a:pt x="130810" y="2505710"/>
                </a:cubicBezTo>
                <a:cubicBezTo>
                  <a:pt x="125730" y="2509520"/>
                  <a:pt x="121920" y="2513330"/>
                  <a:pt x="118110" y="2515870"/>
                </a:cubicBezTo>
                <a:cubicBezTo>
                  <a:pt x="123190" y="2520950"/>
                  <a:pt x="128270" y="2524760"/>
                  <a:pt x="130810" y="2528570"/>
                </a:cubicBezTo>
                <a:cubicBezTo>
                  <a:pt x="135890" y="2523490"/>
                  <a:pt x="140970" y="2518410"/>
                  <a:pt x="146050" y="2518410"/>
                </a:cubicBezTo>
                <a:cubicBezTo>
                  <a:pt x="151130" y="2518410"/>
                  <a:pt x="157480" y="2527300"/>
                  <a:pt x="163830" y="2532380"/>
                </a:cubicBezTo>
                <a:cubicBezTo>
                  <a:pt x="163830" y="2533650"/>
                  <a:pt x="160020" y="2534920"/>
                  <a:pt x="158750" y="2534920"/>
                </a:cubicBezTo>
                <a:cubicBezTo>
                  <a:pt x="149860" y="2524760"/>
                  <a:pt x="140970" y="2523490"/>
                  <a:pt x="132080" y="2534920"/>
                </a:cubicBezTo>
                <a:cubicBezTo>
                  <a:pt x="132080" y="2534920"/>
                  <a:pt x="130810" y="2534920"/>
                  <a:pt x="130810" y="2533650"/>
                </a:cubicBezTo>
                <a:cubicBezTo>
                  <a:pt x="130810" y="2532380"/>
                  <a:pt x="130810" y="2532380"/>
                  <a:pt x="129540" y="2531110"/>
                </a:cubicBezTo>
                <a:cubicBezTo>
                  <a:pt x="124460" y="2536190"/>
                  <a:pt x="125730" y="2540000"/>
                  <a:pt x="132080" y="2543810"/>
                </a:cubicBezTo>
                <a:cubicBezTo>
                  <a:pt x="140970" y="2548890"/>
                  <a:pt x="139700" y="2552700"/>
                  <a:pt x="134620" y="2559050"/>
                </a:cubicBezTo>
                <a:cubicBezTo>
                  <a:pt x="137160" y="2560320"/>
                  <a:pt x="140970" y="2562860"/>
                  <a:pt x="140970" y="2564130"/>
                </a:cubicBezTo>
                <a:cubicBezTo>
                  <a:pt x="140970" y="2570480"/>
                  <a:pt x="153670" y="2574290"/>
                  <a:pt x="143510" y="2581910"/>
                </a:cubicBezTo>
                <a:cubicBezTo>
                  <a:pt x="148590" y="2588260"/>
                  <a:pt x="151130" y="2594610"/>
                  <a:pt x="162560" y="2597150"/>
                </a:cubicBezTo>
                <a:cubicBezTo>
                  <a:pt x="172720" y="2599690"/>
                  <a:pt x="175260" y="2594610"/>
                  <a:pt x="181610" y="2593340"/>
                </a:cubicBezTo>
                <a:cubicBezTo>
                  <a:pt x="187960" y="2592070"/>
                  <a:pt x="195580" y="2595880"/>
                  <a:pt x="201930" y="2597150"/>
                </a:cubicBezTo>
                <a:cubicBezTo>
                  <a:pt x="204470" y="2597150"/>
                  <a:pt x="207010" y="2593340"/>
                  <a:pt x="207010" y="2592070"/>
                </a:cubicBezTo>
                <a:cubicBezTo>
                  <a:pt x="215900" y="2593340"/>
                  <a:pt x="224790" y="2595880"/>
                  <a:pt x="232410" y="2594610"/>
                </a:cubicBezTo>
                <a:cubicBezTo>
                  <a:pt x="243840" y="2593340"/>
                  <a:pt x="250190" y="2597150"/>
                  <a:pt x="251460" y="2607310"/>
                </a:cubicBezTo>
                <a:cubicBezTo>
                  <a:pt x="252730" y="2618740"/>
                  <a:pt x="259080" y="2620010"/>
                  <a:pt x="267970" y="2618740"/>
                </a:cubicBezTo>
                <a:cubicBezTo>
                  <a:pt x="275590" y="2617470"/>
                  <a:pt x="281940" y="2614930"/>
                  <a:pt x="289560" y="2613660"/>
                </a:cubicBezTo>
                <a:cubicBezTo>
                  <a:pt x="285750" y="2609850"/>
                  <a:pt x="280670" y="2606040"/>
                  <a:pt x="274320" y="2600960"/>
                </a:cubicBezTo>
                <a:cubicBezTo>
                  <a:pt x="280670" y="2599690"/>
                  <a:pt x="287020" y="2597150"/>
                  <a:pt x="292100" y="2597150"/>
                </a:cubicBezTo>
                <a:cubicBezTo>
                  <a:pt x="302260" y="2595880"/>
                  <a:pt x="311150" y="2594610"/>
                  <a:pt x="321310" y="2594610"/>
                </a:cubicBezTo>
                <a:cubicBezTo>
                  <a:pt x="325120" y="2594610"/>
                  <a:pt x="328930" y="2597150"/>
                  <a:pt x="332740" y="2600960"/>
                </a:cubicBezTo>
                <a:cubicBezTo>
                  <a:pt x="316230" y="2600960"/>
                  <a:pt x="300990" y="2600960"/>
                  <a:pt x="289560" y="2613660"/>
                </a:cubicBezTo>
                <a:cubicBezTo>
                  <a:pt x="293370" y="2614930"/>
                  <a:pt x="298450" y="2616200"/>
                  <a:pt x="302260" y="2616200"/>
                </a:cubicBezTo>
                <a:cubicBezTo>
                  <a:pt x="323850" y="2614930"/>
                  <a:pt x="346710" y="2613660"/>
                  <a:pt x="368300" y="2612390"/>
                </a:cubicBezTo>
                <a:cubicBezTo>
                  <a:pt x="389890" y="2611120"/>
                  <a:pt x="410210" y="2608580"/>
                  <a:pt x="433070" y="2607310"/>
                </a:cubicBezTo>
                <a:cubicBezTo>
                  <a:pt x="439420" y="2633980"/>
                  <a:pt x="445770" y="2659380"/>
                  <a:pt x="450850" y="2684780"/>
                </a:cubicBezTo>
                <a:cubicBezTo>
                  <a:pt x="448310" y="2686050"/>
                  <a:pt x="445770" y="2687320"/>
                  <a:pt x="443230" y="2687320"/>
                </a:cubicBezTo>
                <a:cubicBezTo>
                  <a:pt x="447040" y="2692400"/>
                  <a:pt x="452120" y="2697480"/>
                  <a:pt x="453390" y="2702560"/>
                </a:cubicBezTo>
                <a:cubicBezTo>
                  <a:pt x="454660" y="2710180"/>
                  <a:pt x="453390" y="2717800"/>
                  <a:pt x="453390" y="2722880"/>
                </a:cubicBezTo>
                <a:cubicBezTo>
                  <a:pt x="462280" y="2725420"/>
                  <a:pt x="467360" y="2726690"/>
                  <a:pt x="473710" y="2727960"/>
                </a:cubicBezTo>
                <a:cubicBezTo>
                  <a:pt x="472440" y="2727960"/>
                  <a:pt x="471170" y="2729230"/>
                  <a:pt x="468630" y="2729230"/>
                </a:cubicBezTo>
                <a:cubicBezTo>
                  <a:pt x="469900" y="2738120"/>
                  <a:pt x="472440" y="2748280"/>
                  <a:pt x="473710" y="2760980"/>
                </a:cubicBezTo>
                <a:lnTo>
                  <a:pt x="494030" y="2760980"/>
                </a:lnTo>
                <a:cubicBezTo>
                  <a:pt x="497840" y="2760980"/>
                  <a:pt x="501650" y="2763520"/>
                  <a:pt x="502920" y="2764790"/>
                </a:cubicBezTo>
                <a:cubicBezTo>
                  <a:pt x="508000" y="2780030"/>
                  <a:pt x="519430" y="2785110"/>
                  <a:pt x="534670" y="2781300"/>
                </a:cubicBezTo>
                <a:cubicBezTo>
                  <a:pt x="541020" y="2780030"/>
                  <a:pt x="548640" y="2780030"/>
                  <a:pt x="554990" y="2780030"/>
                </a:cubicBezTo>
                <a:lnTo>
                  <a:pt x="570230" y="2780030"/>
                </a:lnTo>
                <a:cubicBezTo>
                  <a:pt x="575310" y="2780030"/>
                  <a:pt x="580390" y="2778760"/>
                  <a:pt x="585470" y="2777490"/>
                </a:cubicBezTo>
                <a:cubicBezTo>
                  <a:pt x="586740" y="2773680"/>
                  <a:pt x="586740" y="2769870"/>
                  <a:pt x="588010" y="2764790"/>
                </a:cubicBezTo>
                <a:cubicBezTo>
                  <a:pt x="591820" y="2764790"/>
                  <a:pt x="594360" y="2763520"/>
                  <a:pt x="598170" y="2763520"/>
                </a:cubicBezTo>
                <a:cubicBezTo>
                  <a:pt x="622300" y="2760980"/>
                  <a:pt x="647700" y="2757170"/>
                  <a:pt x="673100" y="2754630"/>
                </a:cubicBezTo>
                <a:cubicBezTo>
                  <a:pt x="673100" y="2754630"/>
                  <a:pt x="674370" y="2757170"/>
                  <a:pt x="675640" y="2760980"/>
                </a:cubicBezTo>
                <a:cubicBezTo>
                  <a:pt x="671830" y="2762250"/>
                  <a:pt x="669290" y="2763520"/>
                  <a:pt x="666750" y="2764790"/>
                </a:cubicBezTo>
                <a:cubicBezTo>
                  <a:pt x="676910" y="2774950"/>
                  <a:pt x="690880" y="2776220"/>
                  <a:pt x="699770" y="2768600"/>
                </a:cubicBezTo>
                <a:cubicBezTo>
                  <a:pt x="694690" y="2764790"/>
                  <a:pt x="690880" y="2762250"/>
                  <a:pt x="684530" y="2758440"/>
                </a:cubicBezTo>
                <a:lnTo>
                  <a:pt x="688340" y="2754630"/>
                </a:lnTo>
                <a:lnTo>
                  <a:pt x="698500" y="2754630"/>
                </a:lnTo>
                <a:lnTo>
                  <a:pt x="698500" y="2753360"/>
                </a:lnTo>
                <a:cubicBezTo>
                  <a:pt x="703580" y="2754630"/>
                  <a:pt x="707390" y="2757170"/>
                  <a:pt x="712470" y="2753360"/>
                </a:cubicBezTo>
                <a:lnTo>
                  <a:pt x="717550" y="2753360"/>
                </a:lnTo>
                <a:lnTo>
                  <a:pt x="762000" y="2755900"/>
                </a:lnTo>
                <a:cubicBezTo>
                  <a:pt x="767080" y="2755900"/>
                  <a:pt x="769620" y="2754630"/>
                  <a:pt x="772160" y="2752090"/>
                </a:cubicBezTo>
                <a:cubicBezTo>
                  <a:pt x="778510" y="2762250"/>
                  <a:pt x="783590" y="2771140"/>
                  <a:pt x="789940" y="2782570"/>
                </a:cubicBezTo>
                <a:cubicBezTo>
                  <a:pt x="788670" y="2782570"/>
                  <a:pt x="786130" y="2783840"/>
                  <a:pt x="783590" y="2783840"/>
                </a:cubicBezTo>
                <a:cubicBezTo>
                  <a:pt x="800100" y="2810510"/>
                  <a:pt x="810260" y="2838450"/>
                  <a:pt x="795020" y="2868930"/>
                </a:cubicBezTo>
                <a:cubicBezTo>
                  <a:pt x="796290" y="2879090"/>
                  <a:pt x="798830" y="2889250"/>
                  <a:pt x="800100" y="2901950"/>
                </a:cubicBezTo>
                <a:lnTo>
                  <a:pt x="812800" y="2901950"/>
                </a:lnTo>
                <a:cubicBezTo>
                  <a:pt x="810260" y="2908300"/>
                  <a:pt x="807720" y="2912110"/>
                  <a:pt x="806450" y="2915920"/>
                </a:cubicBezTo>
                <a:cubicBezTo>
                  <a:pt x="806450" y="2922270"/>
                  <a:pt x="820420" y="2924810"/>
                  <a:pt x="810260" y="2933700"/>
                </a:cubicBezTo>
                <a:lnTo>
                  <a:pt x="812800" y="2938780"/>
                </a:lnTo>
                <a:cubicBezTo>
                  <a:pt x="825500" y="2955290"/>
                  <a:pt x="839470" y="2970530"/>
                  <a:pt x="853440" y="2989580"/>
                </a:cubicBezTo>
                <a:cubicBezTo>
                  <a:pt x="843280" y="2994660"/>
                  <a:pt x="834390" y="2999740"/>
                  <a:pt x="822960" y="3004820"/>
                </a:cubicBezTo>
                <a:cubicBezTo>
                  <a:pt x="834390" y="3006090"/>
                  <a:pt x="835660" y="3012440"/>
                  <a:pt x="831850" y="3021330"/>
                </a:cubicBezTo>
                <a:cubicBezTo>
                  <a:pt x="830580" y="3023870"/>
                  <a:pt x="833120" y="3030220"/>
                  <a:pt x="834390" y="3031490"/>
                </a:cubicBezTo>
                <a:cubicBezTo>
                  <a:pt x="848360" y="3035300"/>
                  <a:pt x="861060" y="3049270"/>
                  <a:pt x="877570" y="3044190"/>
                </a:cubicBezTo>
                <a:cubicBezTo>
                  <a:pt x="877570" y="3046730"/>
                  <a:pt x="876300" y="3050540"/>
                  <a:pt x="875030" y="3051810"/>
                </a:cubicBezTo>
                <a:cubicBezTo>
                  <a:pt x="864870" y="3056890"/>
                  <a:pt x="854710" y="3060700"/>
                  <a:pt x="844550" y="3065780"/>
                </a:cubicBezTo>
                <a:lnTo>
                  <a:pt x="859790" y="3073400"/>
                </a:lnTo>
                <a:cubicBezTo>
                  <a:pt x="862330" y="3069590"/>
                  <a:pt x="863600" y="3065780"/>
                  <a:pt x="866140" y="3061970"/>
                </a:cubicBezTo>
                <a:cubicBezTo>
                  <a:pt x="873760" y="3065780"/>
                  <a:pt x="880110" y="3068320"/>
                  <a:pt x="887730" y="3072130"/>
                </a:cubicBezTo>
                <a:cubicBezTo>
                  <a:pt x="883919" y="3074670"/>
                  <a:pt x="881380" y="3075940"/>
                  <a:pt x="878840" y="3077210"/>
                </a:cubicBezTo>
                <a:cubicBezTo>
                  <a:pt x="881380" y="3078480"/>
                  <a:pt x="883920" y="3081020"/>
                  <a:pt x="887730" y="3082290"/>
                </a:cubicBezTo>
                <a:cubicBezTo>
                  <a:pt x="891539" y="3083560"/>
                  <a:pt x="895349" y="3082290"/>
                  <a:pt x="897890" y="3083560"/>
                </a:cubicBezTo>
                <a:cubicBezTo>
                  <a:pt x="904240" y="3077210"/>
                  <a:pt x="909320" y="3069590"/>
                  <a:pt x="915670" y="3065780"/>
                </a:cubicBezTo>
                <a:cubicBezTo>
                  <a:pt x="923290" y="3061970"/>
                  <a:pt x="1130300" y="3040380"/>
                  <a:pt x="1137920" y="3039110"/>
                </a:cubicBezTo>
                <a:cubicBezTo>
                  <a:pt x="1148080" y="3037840"/>
                  <a:pt x="1159510" y="3039110"/>
                  <a:pt x="1169670" y="3040380"/>
                </a:cubicBezTo>
                <a:lnTo>
                  <a:pt x="1143000" y="3051810"/>
                </a:lnTo>
                <a:lnTo>
                  <a:pt x="1146810" y="3059430"/>
                </a:lnTo>
                <a:cubicBezTo>
                  <a:pt x="1159510" y="3058160"/>
                  <a:pt x="1169670" y="3058160"/>
                  <a:pt x="1179830" y="3055620"/>
                </a:cubicBezTo>
                <a:cubicBezTo>
                  <a:pt x="1186180" y="3054350"/>
                  <a:pt x="1196340" y="3055620"/>
                  <a:pt x="1197610" y="3045460"/>
                </a:cubicBezTo>
                <a:cubicBezTo>
                  <a:pt x="1206500" y="3051810"/>
                  <a:pt x="1215390" y="3053080"/>
                  <a:pt x="1226820" y="3048000"/>
                </a:cubicBezTo>
                <a:cubicBezTo>
                  <a:pt x="1233170" y="3045460"/>
                  <a:pt x="1240790" y="3045460"/>
                  <a:pt x="1247140" y="3044190"/>
                </a:cubicBezTo>
                <a:cubicBezTo>
                  <a:pt x="1262380" y="3042920"/>
                  <a:pt x="1277620" y="3041650"/>
                  <a:pt x="1292860" y="3039110"/>
                </a:cubicBezTo>
                <a:lnTo>
                  <a:pt x="1308100" y="3039110"/>
                </a:lnTo>
                <a:cubicBezTo>
                  <a:pt x="1309370" y="3036570"/>
                  <a:pt x="1309370" y="3032760"/>
                  <a:pt x="1309370" y="3032760"/>
                </a:cubicBezTo>
                <a:cubicBezTo>
                  <a:pt x="1323340" y="3032760"/>
                  <a:pt x="1334770" y="3034030"/>
                  <a:pt x="1347470" y="3034030"/>
                </a:cubicBezTo>
                <a:cubicBezTo>
                  <a:pt x="1361440" y="3034030"/>
                  <a:pt x="1367790" y="3025140"/>
                  <a:pt x="1362710" y="3011170"/>
                </a:cubicBezTo>
                <a:cubicBezTo>
                  <a:pt x="1366520" y="3011170"/>
                  <a:pt x="1371599" y="3012440"/>
                  <a:pt x="1374140" y="3012440"/>
                </a:cubicBezTo>
                <a:cubicBezTo>
                  <a:pt x="1375410" y="3017520"/>
                  <a:pt x="1374140" y="3023870"/>
                  <a:pt x="1376680" y="3025140"/>
                </a:cubicBezTo>
                <a:cubicBezTo>
                  <a:pt x="1380490" y="3027680"/>
                  <a:pt x="1386840" y="3027680"/>
                  <a:pt x="1391919" y="3026410"/>
                </a:cubicBezTo>
                <a:cubicBezTo>
                  <a:pt x="1398269" y="3025140"/>
                  <a:pt x="1405889" y="3018790"/>
                  <a:pt x="1408430" y="3021330"/>
                </a:cubicBezTo>
                <a:cubicBezTo>
                  <a:pt x="1421130" y="3031490"/>
                  <a:pt x="1430019" y="3022600"/>
                  <a:pt x="1436369" y="3017520"/>
                </a:cubicBezTo>
                <a:cubicBezTo>
                  <a:pt x="1441449" y="3018790"/>
                  <a:pt x="1443989" y="3022600"/>
                  <a:pt x="1446530" y="3021330"/>
                </a:cubicBezTo>
                <a:cubicBezTo>
                  <a:pt x="1452880" y="3020060"/>
                  <a:pt x="1460499" y="3018790"/>
                  <a:pt x="1466849" y="3017520"/>
                </a:cubicBezTo>
                <a:cubicBezTo>
                  <a:pt x="1480819" y="3013710"/>
                  <a:pt x="1496060" y="3011170"/>
                  <a:pt x="1510030" y="3011170"/>
                </a:cubicBezTo>
                <a:cubicBezTo>
                  <a:pt x="1529080" y="3009900"/>
                  <a:pt x="1546860" y="3004820"/>
                  <a:pt x="1565910" y="3003550"/>
                </a:cubicBezTo>
                <a:cubicBezTo>
                  <a:pt x="1574799" y="3002280"/>
                  <a:pt x="1583690" y="3004820"/>
                  <a:pt x="1592580" y="3006090"/>
                </a:cubicBezTo>
                <a:cubicBezTo>
                  <a:pt x="1595119" y="3006090"/>
                  <a:pt x="1598930" y="3006090"/>
                  <a:pt x="1598930" y="3004820"/>
                </a:cubicBezTo>
                <a:cubicBezTo>
                  <a:pt x="1598930" y="2992120"/>
                  <a:pt x="1619249" y="2998470"/>
                  <a:pt x="1616710" y="2984500"/>
                </a:cubicBezTo>
                <a:cubicBezTo>
                  <a:pt x="1619249" y="2985770"/>
                  <a:pt x="1621790" y="2985770"/>
                  <a:pt x="1623060" y="2988310"/>
                </a:cubicBezTo>
                <a:cubicBezTo>
                  <a:pt x="1626870" y="2992120"/>
                  <a:pt x="1629410" y="2995930"/>
                  <a:pt x="1633220" y="2999740"/>
                </a:cubicBezTo>
                <a:cubicBezTo>
                  <a:pt x="1633220" y="2994660"/>
                  <a:pt x="1633220" y="2990850"/>
                  <a:pt x="1631950" y="2985770"/>
                </a:cubicBezTo>
                <a:cubicBezTo>
                  <a:pt x="1644650" y="2992120"/>
                  <a:pt x="1657350" y="2998470"/>
                  <a:pt x="1666240" y="3003550"/>
                </a:cubicBezTo>
                <a:cubicBezTo>
                  <a:pt x="1675130" y="2997200"/>
                  <a:pt x="1682750" y="2994660"/>
                  <a:pt x="1687830" y="2988310"/>
                </a:cubicBezTo>
                <a:cubicBezTo>
                  <a:pt x="1692909" y="2980690"/>
                  <a:pt x="1691640" y="2979420"/>
                  <a:pt x="1700530" y="2985770"/>
                </a:cubicBezTo>
                <a:cubicBezTo>
                  <a:pt x="1699259" y="2987040"/>
                  <a:pt x="1696719" y="2988310"/>
                  <a:pt x="1694180" y="2990850"/>
                </a:cubicBezTo>
                <a:cubicBezTo>
                  <a:pt x="1709419" y="2987040"/>
                  <a:pt x="1723390" y="2979420"/>
                  <a:pt x="1738630" y="2980690"/>
                </a:cubicBezTo>
                <a:cubicBezTo>
                  <a:pt x="1753869" y="2980690"/>
                  <a:pt x="1769109" y="2983230"/>
                  <a:pt x="1783080" y="2974340"/>
                </a:cubicBezTo>
                <a:cubicBezTo>
                  <a:pt x="1784350" y="2978150"/>
                  <a:pt x="1784350" y="2981960"/>
                  <a:pt x="1786890" y="2983230"/>
                </a:cubicBezTo>
                <a:cubicBezTo>
                  <a:pt x="1790700" y="2985770"/>
                  <a:pt x="1797050" y="2987040"/>
                  <a:pt x="1798319" y="2985770"/>
                </a:cubicBezTo>
                <a:cubicBezTo>
                  <a:pt x="1805940" y="2974340"/>
                  <a:pt x="1818640" y="2975610"/>
                  <a:pt x="1826259" y="2981960"/>
                </a:cubicBezTo>
                <a:cubicBezTo>
                  <a:pt x="1836419" y="2989580"/>
                  <a:pt x="1842769" y="2983230"/>
                  <a:pt x="1851659" y="2981960"/>
                </a:cubicBezTo>
                <a:cubicBezTo>
                  <a:pt x="1844039" y="2978150"/>
                  <a:pt x="1837689" y="2974340"/>
                  <a:pt x="1831339" y="2971800"/>
                </a:cubicBezTo>
                <a:cubicBezTo>
                  <a:pt x="1832609" y="2970530"/>
                  <a:pt x="1832609" y="2969260"/>
                  <a:pt x="1833879" y="2967990"/>
                </a:cubicBezTo>
                <a:cubicBezTo>
                  <a:pt x="1837689" y="2969260"/>
                  <a:pt x="1842769" y="2970530"/>
                  <a:pt x="1846579" y="2973070"/>
                </a:cubicBezTo>
                <a:cubicBezTo>
                  <a:pt x="1847849" y="2967990"/>
                  <a:pt x="1850389" y="2964180"/>
                  <a:pt x="1851659" y="2960370"/>
                </a:cubicBezTo>
                <a:cubicBezTo>
                  <a:pt x="1864359" y="2966720"/>
                  <a:pt x="1875789" y="2971799"/>
                  <a:pt x="1889759" y="2962909"/>
                </a:cubicBezTo>
                <a:cubicBezTo>
                  <a:pt x="1892299" y="2961639"/>
                  <a:pt x="1902459" y="2954020"/>
                  <a:pt x="1899919" y="2966720"/>
                </a:cubicBezTo>
                <a:cubicBezTo>
                  <a:pt x="1893569" y="2970530"/>
                  <a:pt x="1887219" y="2974340"/>
                  <a:pt x="1880869" y="2976880"/>
                </a:cubicBezTo>
                <a:cubicBezTo>
                  <a:pt x="1880869" y="2978150"/>
                  <a:pt x="1882139" y="2978150"/>
                  <a:pt x="1882139" y="2979420"/>
                </a:cubicBezTo>
                <a:cubicBezTo>
                  <a:pt x="1889759" y="2978149"/>
                  <a:pt x="1898649" y="2976880"/>
                  <a:pt x="1907539" y="2975609"/>
                </a:cubicBezTo>
                <a:cubicBezTo>
                  <a:pt x="1904999" y="2971799"/>
                  <a:pt x="1903729" y="2969259"/>
                  <a:pt x="1902459" y="2966720"/>
                </a:cubicBezTo>
                <a:cubicBezTo>
                  <a:pt x="1911349" y="2967990"/>
                  <a:pt x="1921509" y="2969259"/>
                  <a:pt x="1930399" y="2967990"/>
                </a:cubicBezTo>
                <a:cubicBezTo>
                  <a:pt x="1949449" y="2966720"/>
                  <a:pt x="1963419" y="2947670"/>
                  <a:pt x="1986279" y="2955290"/>
                </a:cubicBezTo>
                <a:cubicBezTo>
                  <a:pt x="1993899" y="2957830"/>
                  <a:pt x="2011679" y="2955290"/>
                  <a:pt x="2012949" y="2938780"/>
                </a:cubicBezTo>
                <a:cubicBezTo>
                  <a:pt x="2012949" y="2942590"/>
                  <a:pt x="2012949" y="2947670"/>
                  <a:pt x="2014219" y="2950209"/>
                </a:cubicBezTo>
                <a:cubicBezTo>
                  <a:pt x="2026919" y="2946399"/>
                  <a:pt x="2038349" y="2942589"/>
                  <a:pt x="2051049" y="2938780"/>
                </a:cubicBezTo>
                <a:cubicBezTo>
                  <a:pt x="2051049" y="2940050"/>
                  <a:pt x="2048509" y="2943859"/>
                  <a:pt x="2049779" y="2946400"/>
                </a:cubicBezTo>
                <a:cubicBezTo>
                  <a:pt x="2049779" y="2950210"/>
                  <a:pt x="2052319" y="2954020"/>
                  <a:pt x="2054859" y="2956560"/>
                </a:cubicBezTo>
                <a:cubicBezTo>
                  <a:pt x="2056129" y="2957830"/>
                  <a:pt x="2062479" y="2956560"/>
                  <a:pt x="2062479" y="2955290"/>
                </a:cubicBezTo>
                <a:cubicBezTo>
                  <a:pt x="2065019" y="2943860"/>
                  <a:pt x="2073909" y="2945130"/>
                  <a:pt x="2082799" y="2945130"/>
                </a:cubicBezTo>
                <a:cubicBezTo>
                  <a:pt x="2090419" y="2945130"/>
                  <a:pt x="2099309" y="2943859"/>
                  <a:pt x="2108199" y="2942590"/>
                </a:cubicBezTo>
                <a:cubicBezTo>
                  <a:pt x="2112009" y="2936240"/>
                  <a:pt x="2114549" y="2926080"/>
                  <a:pt x="2127249" y="2938780"/>
                </a:cubicBezTo>
                <a:cubicBezTo>
                  <a:pt x="2132329" y="2943859"/>
                  <a:pt x="2145029" y="2942590"/>
                  <a:pt x="2146299" y="2932430"/>
                </a:cubicBezTo>
                <a:lnTo>
                  <a:pt x="2199639" y="2932430"/>
                </a:lnTo>
                <a:lnTo>
                  <a:pt x="2199639" y="2934970"/>
                </a:lnTo>
                <a:cubicBezTo>
                  <a:pt x="2205989" y="2933699"/>
                  <a:pt x="2212339" y="2931159"/>
                  <a:pt x="2217419" y="2929890"/>
                </a:cubicBezTo>
                <a:cubicBezTo>
                  <a:pt x="2221229" y="2936240"/>
                  <a:pt x="2225039" y="2942590"/>
                  <a:pt x="2230119" y="2950210"/>
                </a:cubicBezTo>
                <a:cubicBezTo>
                  <a:pt x="2239009" y="2926080"/>
                  <a:pt x="2249169" y="2921000"/>
                  <a:pt x="2266949" y="2929890"/>
                </a:cubicBezTo>
                <a:cubicBezTo>
                  <a:pt x="2269489" y="2931160"/>
                  <a:pt x="2269489" y="2937510"/>
                  <a:pt x="2270759" y="2942590"/>
                </a:cubicBezTo>
                <a:cubicBezTo>
                  <a:pt x="2272029" y="2941320"/>
                  <a:pt x="2279649" y="2938780"/>
                  <a:pt x="2279649" y="2937510"/>
                </a:cubicBezTo>
                <a:cubicBezTo>
                  <a:pt x="2278379" y="2927350"/>
                  <a:pt x="2292349" y="2934970"/>
                  <a:pt x="2291079" y="2927350"/>
                </a:cubicBezTo>
                <a:cubicBezTo>
                  <a:pt x="2302509" y="2932430"/>
                  <a:pt x="2305049" y="2924810"/>
                  <a:pt x="2307589" y="2919730"/>
                </a:cubicBezTo>
                <a:cubicBezTo>
                  <a:pt x="2302509" y="2915920"/>
                  <a:pt x="2299969" y="2913380"/>
                  <a:pt x="2296159" y="2909570"/>
                </a:cubicBezTo>
                <a:cubicBezTo>
                  <a:pt x="2297429" y="2908299"/>
                  <a:pt x="2297429" y="2907030"/>
                  <a:pt x="2298699" y="2905759"/>
                </a:cubicBezTo>
                <a:cubicBezTo>
                  <a:pt x="2308859" y="2912109"/>
                  <a:pt x="2319019" y="2918459"/>
                  <a:pt x="2325369" y="2922270"/>
                </a:cubicBezTo>
                <a:cubicBezTo>
                  <a:pt x="2335529" y="2920999"/>
                  <a:pt x="2344419" y="2920999"/>
                  <a:pt x="2353309" y="2919730"/>
                </a:cubicBezTo>
                <a:cubicBezTo>
                  <a:pt x="2362199" y="2918460"/>
                  <a:pt x="2371089" y="2914650"/>
                  <a:pt x="2381249" y="2912109"/>
                </a:cubicBezTo>
                <a:cubicBezTo>
                  <a:pt x="2382519" y="2914649"/>
                  <a:pt x="2383789" y="2915920"/>
                  <a:pt x="2385059" y="2918459"/>
                </a:cubicBezTo>
                <a:cubicBezTo>
                  <a:pt x="2388869" y="2913380"/>
                  <a:pt x="2391409" y="2908299"/>
                  <a:pt x="2396489" y="2899409"/>
                </a:cubicBezTo>
                <a:lnTo>
                  <a:pt x="2396489" y="2919730"/>
                </a:lnTo>
                <a:cubicBezTo>
                  <a:pt x="2407919" y="2912109"/>
                  <a:pt x="2416809" y="2905759"/>
                  <a:pt x="2424429" y="2899409"/>
                </a:cubicBezTo>
                <a:cubicBezTo>
                  <a:pt x="2429509" y="2908299"/>
                  <a:pt x="2433319" y="2917189"/>
                  <a:pt x="2437129" y="2924809"/>
                </a:cubicBezTo>
                <a:cubicBezTo>
                  <a:pt x="2438399" y="2924809"/>
                  <a:pt x="2438399" y="2923539"/>
                  <a:pt x="2439669" y="2923539"/>
                </a:cubicBezTo>
                <a:cubicBezTo>
                  <a:pt x="2438399" y="2918459"/>
                  <a:pt x="2437129" y="2913379"/>
                  <a:pt x="2434589" y="2907029"/>
                </a:cubicBezTo>
                <a:lnTo>
                  <a:pt x="2499359" y="2907029"/>
                </a:lnTo>
                <a:cubicBezTo>
                  <a:pt x="2505709" y="2895599"/>
                  <a:pt x="2519679" y="2894329"/>
                  <a:pt x="2531109" y="2905759"/>
                </a:cubicBezTo>
                <a:cubicBezTo>
                  <a:pt x="2547619" y="2922269"/>
                  <a:pt x="2550159" y="2922269"/>
                  <a:pt x="2560319" y="2898139"/>
                </a:cubicBezTo>
                <a:cubicBezTo>
                  <a:pt x="2565399" y="2900679"/>
                  <a:pt x="2570479" y="2903219"/>
                  <a:pt x="2576829" y="2907029"/>
                </a:cubicBezTo>
                <a:cubicBezTo>
                  <a:pt x="2584449" y="2890519"/>
                  <a:pt x="2597149" y="2890519"/>
                  <a:pt x="2612389" y="2895599"/>
                </a:cubicBezTo>
                <a:cubicBezTo>
                  <a:pt x="2620009" y="2898139"/>
                  <a:pt x="2628899" y="2893059"/>
                  <a:pt x="2637789" y="2890519"/>
                </a:cubicBezTo>
                <a:lnTo>
                  <a:pt x="2644139" y="2896869"/>
                </a:lnTo>
                <a:cubicBezTo>
                  <a:pt x="2651759" y="2894329"/>
                  <a:pt x="2658109" y="2893059"/>
                  <a:pt x="2664459" y="2890519"/>
                </a:cubicBezTo>
                <a:cubicBezTo>
                  <a:pt x="2665730" y="2894329"/>
                  <a:pt x="2665730" y="2896869"/>
                  <a:pt x="2666999" y="2903219"/>
                </a:cubicBezTo>
                <a:cubicBezTo>
                  <a:pt x="2672079" y="2898139"/>
                  <a:pt x="2675889" y="2893059"/>
                  <a:pt x="2682239" y="2886709"/>
                </a:cubicBezTo>
                <a:cubicBezTo>
                  <a:pt x="2687319" y="2893059"/>
                  <a:pt x="2691129" y="2899409"/>
                  <a:pt x="2696209" y="2905759"/>
                </a:cubicBezTo>
                <a:cubicBezTo>
                  <a:pt x="2705099" y="2905759"/>
                  <a:pt x="2719069" y="2913379"/>
                  <a:pt x="2721609" y="2893059"/>
                </a:cubicBezTo>
                <a:cubicBezTo>
                  <a:pt x="2721609" y="2890519"/>
                  <a:pt x="2729230" y="2886709"/>
                  <a:pt x="2733039" y="2885439"/>
                </a:cubicBezTo>
                <a:cubicBezTo>
                  <a:pt x="2740659" y="2884169"/>
                  <a:pt x="2748279" y="2882899"/>
                  <a:pt x="2755899" y="2882899"/>
                </a:cubicBezTo>
                <a:cubicBezTo>
                  <a:pt x="2753359" y="2877819"/>
                  <a:pt x="2750819" y="2874009"/>
                  <a:pt x="2747009" y="2867659"/>
                </a:cubicBezTo>
                <a:cubicBezTo>
                  <a:pt x="2757169" y="2870199"/>
                  <a:pt x="2764789" y="2870199"/>
                  <a:pt x="2771139" y="2872739"/>
                </a:cubicBezTo>
                <a:cubicBezTo>
                  <a:pt x="2785109" y="2879089"/>
                  <a:pt x="2796539" y="2879089"/>
                  <a:pt x="2810509" y="2868929"/>
                </a:cubicBezTo>
                <a:cubicBezTo>
                  <a:pt x="2807969" y="2867659"/>
                  <a:pt x="2805430" y="2865119"/>
                  <a:pt x="2802889" y="2863849"/>
                </a:cubicBezTo>
                <a:cubicBezTo>
                  <a:pt x="2804159" y="2860039"/>
                  <a:pt x="2806699" y="2856229"/>
                  <a:pt x="2807969" y="2852419"/>
                </a:cubicBezTo>
                <a:cubicBezTo>
                  <a:pt x="2813049" y="2837179"/>
                  <a:pt x="2825749" y="2847339"/>
                  <a:pt x="2834639" y="2843529"/>
                </a:cubicBezTo>
                <a:cubicBezTo>
                  <a:pt x="2834639" y="2843529"/>
                  <a:pt x="2839719" y="2848609"/>
                  <a:pt x="2840989" y="2852419"/>
                </a:cubicBezTo>
                <a:cubicBezTo>
                  <a:pt x="2844799" y="2860039"/>
                  <a:pt x="2847339" y="2868929"/>
                  <a:pt x="2851149" y="2877819"/>
                </a:cubicBezTo>
                <a:cubicBezTo>
                  <a:pt x="2874009" y="2863849"/>
                  <a:pt x="2894329" y="2868929"/>
                  <a:pt x="2914649" y="2871469"/>
                </a:cubicBezTo>
                <a:cubicBezTo>
                  <a:pt x="2909569" y="2868929"/>
                  <a:pt x="2905759" y="2866389"/>
                  <a:pt x="2901949" y="2863849"/>
                </a:cubicBezTo>
                <a:cubicBezTo>
                  <a:pt x="2901949" y="2862579"/>
                  <a:pt x="2903219" y="2861309"/>
                  <a:pt x="2903219" y="2860039"/>
                </a:cubicBezTo>
                <a:cubicBezTo>
                  <a:pt x="2908299" y="2861309"/>
                  <a:pt x="2914649" y="2863849"/>
                  <a:pt x="2919730" y="2865119"/>
                </a:cubicBezTo>
                <a:cubicBezTo>
                  <a:pt x="2919730" y="2863849"/>
                  <a:pt x="2919730" y="2862579"/>
                  <a:pt x="2918459" y="2861309"/>
                </a:cubicBezTo>
                <a:cubicBezTo>
                  <a:pt x="2922269" y="2860039"/>
                  <a:pt x="2928619" y="2857499"/>
                  <a:pt x="2929889" y="2858769"/>
                </a:cubicBezTo>
                <a:cubicBezTo>
                  <a:pt x="2937509" y="2874009"/>
                  <a:pt x="2950209" y="2862579"/>
                  <a:pt x="2961639" y="2866389"/>
                </a:cubicBezTo>
                <a:cubicBezTo>
                  <a:pt x="2959099" y="2856229"/>
                  <a:pt x="2957829" y="2848609"/>
                  <a:pt x="2956559" y="2843529"/>
                </a:cubicBezTo>
                <a:cubicBezTo>
                  <a:pt x="2961639" y="2838449"/>
                  <a:pt x="2966719" y="2834639"/>
                  <a:pt x="2974339" y="2829559"/>
                </a:cubicBezTo>
                <a:cubicBezTo>
                  <a:pt x="2974339" y="2835909"/>
                  <a:pt x="2973069" y="2842259"/>
                  <a:pt x="2973069" y="2848609"/>
                </a:cubicBezTo>
                <a:cubicBezTo>
                  <a:pt x="2973069" y="2854959"/>
                  <a:pt x="2974339" y="2861309"/>
                  <a:pt x="2976879" y="2865119"/>
                </a:cubicBezTo>
                <a:cubicBezTo>
                  <a:pt x="2978149" y="2867659"/>
                  <a:pt x="2985769" y="2865119"/>
                  <a:pt x="2990849" y="2863849"/>
                </a:cubicBezTo>
                <a:cubicBezTo>
                  <a:pt x="2999739" y="2860039"/>
                  <a:pt x="3008629" y="2854959"/>
                  <a:pt x="3017519" y="2865119"/>
                </a:cubicBezTo>
                <a:cubicBezTo>
                  <a:pt x="3018790" y="2866389"/>
                  <a:pt x="3023869" y="2865119"/>
                  <a:pt x="3026409" y="2862579"/>
                </a:cubicBezTo>
                <a:cubicBezTo>
                  <a:pt x="3032759" y="2856229"/>
                  <a:pt x="3037839" y="2847339"/>
                  <a:pt x="3045459" y="2861309"/>
                </a:cubicBezTo>
                <a:cubicBezTo>
                  <a:pt x="3046730" y="2862579"/>
                  <a:pt x="3054349" y="2862579"/>
                  <a:pt x="3058159" y="2861309"/>
                </a:cubicBezTo>
                <a:cubicBezTo>
                  <a:pt x="3067049" y="2857499"/>
                  <a:pt x="3074669" y="2853689"/>
                  <a:pt x="3083559" y="2848609"/>
                </a:cubicBezTo>
                <a:cubicBezTo>
                  <a:pt x="3082289" y="2852419"/>
                  <a:pt x="3081019" y="2854959"/>
                  <a:pt x="3081019" y="2857499"/>
                </a:cubicBezTo>
                <a:cubicBezTo>
                  <a:pt x="3091180" y="2862579"/>
                  <a:pt x="3100069" y="2865119"/>
                  <a:pt x="3107690" y="2853689"/>
                </a:cubicBezTo>
                <a:cubicBezTo>
                  <a:pt x="3110230" y="2849879"/>
                  <a:pt x="3119119" y="2849879"/>
                  <a:pt x="3125469" y="2848609"/>
                </a:cubicBezTo>
                <a:cubicBezTo>
                  <a:pt x="3121659" y="2844799"/>
                  <a:pt x="3116580" y="2842259"/>
                  <a:pt x="3111499" y="2838449"/>
                </a:cubicBezTo>
                <a:cubicBezTo>
                  <a:pt x="3133089" y="2825749"/>
                  <a:pt x="3135629" y="2827019"/>
                  <a:pt x="3135629" y="2844799"/>
                </a:cubicBezTo>
                <a:cubicBezTo>
                  <a:pt x="3138169" y="2839719"/>
                  <a:pt x="3139439" y="2835909"/>
                  <a:pt x="3143249" y="2828289"/>
                </a:cubicBezTo>
                <a:cubicBezTo>
                  <a:pt x="3162299" y="2829559"/>
                  <a:pt x="3181349" y="2832099"/>
                  <a:pt x="3201669" y="2833369"/>
                </a:cubicBezTo>
                <a:lnTo>
                  <a:pt x="3201669" y="2839719"/>
                </a:lnTo>
                <a:lnTo>
                  <a:pt x="3194049" y="2839719"/>
                </a:lnTo>
                <a:cubicBezTo>
                  <a:pt x="3178809" y="2840989"/>
                  <a:pt x="3163569" y="2840989"/>
                  <a:pt x="3148329" y="2842259"/>
                </a:cubicBezTo>
                <a:cubicBezTo>
                  <a:pt x="3153409" y="2844799"/>
                  <a:pt x="3159759" y="2848609"/>
                  <a:pt x="3164839" y="2851149"/>
                </a:cubicBezTo>
                <a:cubicBezTo>
                  <a:pt x="3167379" y="2844799"/>
                  <a:pt x="3168649" y="2846069"/>
                  <a:pt x="3174999" y="2848609"/>
                </a:cubicBezTo>
                <a:cubicBezTo>
                  <a:pt x="3183889" y="2851149"/>
                  <a:pt x="3194049" y="2851149"/>
                  <a:pt x="3204209" y="2852419"/>
                </a:cubicBezTo>
                <a:cubicBezTo>
                  <a:pt x="3209289" y="2852419"/>
                  <a:pt x="3214369" y="2853689"/>
                  <a:pt x="3220719" y="2854959"/>
                </a:cubicBezTo>
                <a:cubicBezTo>
                  <a:pt x="3221990" y="2851149"/>
                  <a:pt x="3224530" y="2846069"/>
                  <a:pt x="3227069" y="2839719"/>
                </a:cubicBezTo>
                <a:cubicBezTo>
                  <a:pt x="3241040" y="2862579"/>
                  <a:pt x="3251199" y="2861309"/>
                  <a:pt x="3267710" y="2838449"/>
                </a:cubicBezTo>
                <a:cubicBezTo>
                  <a:pt x="3267710" y="2842259"/>
                  <a:pt x="3268980" y="2844799"/>
                  <a:pt x="3268980" y="2847339"/>
                </a:cubicBezTo>
                <a:cubicBezTo>
                  <a:pt x="3274060" y="2847339"/>
                  <a:pt x="3277870" y="2847339"/>
                  <a:pt x="3282950" y="2846069"/>
                </a:cubicBezTo>
                <a:cubicBezTo>
                  <a:pt x="3281680" y="2848609"/>
                  <a:pt x="3280410" y="2851149"/>
                  <a:pt x="3279140" y="2852419"/>
                </a:cubicBezTo>
                <a:lnTo>
                  <a:pt x="3281680" y="2854959"/>
                </a:lnTo>
                <a:cubicBezTo>
                  <a:pt x="3285490" y="2851149"/>
                  <a:pt x="3289300" y="2847339"/>
                  <a:pt x="3295650" y="2842259"/>
                </a:cubicBezTo>
                <a:cubicBezTo>
                  <a:pt x="3300730" y="2844799"/>
                  <a:pt x="3307080" y="2847339"/>
                  <a:pt x="3312160" y="2849879"/>
                </a:cubicBezTo>
                <a:cubicBezTo>
                  <a:pt x="3317240" y="2846069"/>
                  <a:pt x="3323590" y="2842259"/>
                  <a:pt x="3329940" y="2838449"/>
                </a:cubicBezTo>
                <a:cubicBezTo>
                  <a:pt x="3338830" y="2856229"/>
                  <a:pt x="3350260" y="2858769"/>
                  <a:pt x="3360420" y="2846069"/>
                </a:cubicBezTo>
                <a:cubicBezTo>
                  <a:pt x="3375660" y="2847339"/>
                  <a:pt x="3388360" y="2848609"/>
                  <a:pt x="3397250" y="2848609"/>
                </a:cubicBezTo>
                <a:cubicBezTo>
                  <a:pt x="3398520" y="2839719"/>
                  <a:pt x="3399790" y="2833369"/>
                  <a:pt x="3401060" y="2827019"/>
                </a:cubicBezTo>
                <a:cubicBezTo>
                  <a:pt x="3406140" y="2828289"/>
                  <a:pt x="3409950" y="2829559"/>
                  <a:pt x="3415030" y="2830829"/>
                </a:cubicBezTo>
                <a:cubicBezTo>
                  <a:pt x="3417570" y="2832099"/>
                  <a:pt x="3420110" y="2834639"/>
                  <a:pt x="3422650" y="2835909"/>
                </a:cubicBezTo>
                <a:cubicBezTo>
                  <a:pt x="3418840" y="2837179"/>
                  <a:pt x="3415030" y="2837179"/>
                  <a:pt x="3411220" y="2838449"/>
                </a:cubicBezTo>
                <a:cubicBezTo>
                  <a:pt x="3422650" y="2848609"/>
                  <a:pt x="3431540" y="2846069"/>
                  <a:pt x="3440430" y="2838449"/>
                </a:cubicBezTo>
                <a:cubicBezTo>
                  <a:pt x="3436620" y="2848609"/>
                  <a:pt x="3448050" y="2847339"/>
                  <a:pt x="3449320" y="2847339"/>
                </a:cubicBezTo>
                <a:cubicBezTo>
                  <a:pt x="3465830" y="2840989"/>
                  <a:pt x="3481070" y="2837179"/>
                  <a:pt x="3498850" y="2847339"/>
                </a:cubicBezTo>
                <a:cubicBezTo>
                  <a:pt x="3501390" y="2834639"/>
                  <a:pt x="3503930" y="2824479"/>
                  <a:pt x="3505200" y="2814319"/>
                </a:cubicBezTo>
                <a:cubicBezTo>
                  <a:pt x="3511550" y="2815589"/>
                  <a:pt x="3516630" y="2815589"/>
                  <a:pt x="3522980" y="2816859"/>
                </a:cubicBezTo>
                <a:cubicBezTo>
                  <a:pt x="3528060" y="2816859"/>
                  <a:pt x="3533140" y="2818129"/>
                  <a:pt x="3538220" y="2818129"/>
                </a:cubicBezTo>
                <a:lnTo>
                  <a:pt x="3538220" y="2821939"/>
                </a:lnTo>
                <a:cubicBezTo>
                  <a:pt x="3533140" y="2823209"/>
                  <a:pt x="3529330" y="2824479"/>
                  <a:pt x="3524250" y="2825749"/>
                </a:cubicBezTo>
                <a:lnTo>
                  <a:pt x="3524250" y="2829559"/>
                </a:lnTo>
                <a:cubicBezTo>
                  <a:pt x="3542030" y="2833369"/>
                  <a:pt x="3558540" y="2837179"/>
                  <a:pt x="3576320" y="2839719"/>
                </a:cubicBezTo>
                <a:cubicBezTo>
                  <a:pt x="3580130" y="2840989"/>
                  <a:pt x="3585210" y="2837179"/>
                  <a:pt x="3591560" y="2833369"/>
                </a:cubicBezTo>
                <a:cubicBezTo>
                  <a:pt x="3594100" y="2834639"/>
                  <a:pt x="3600450" y="2837179"/>
                  <a:pt x="3608070" y="2838449"/>
                </a:cubicBezTo>
                <a:cubicBezTo>
                  <a:pt x="3627120" y="2840989"/>
                  <a:pt x="3647440" y="2843529"/>
                  <a:pt x="3662680" y="2827019"/>
                </a:cubicBezTo>
                <a:cubicBezTo>
                  <a:pt x="3663950" y="2840989"/>
                  <a:pt x="3676650" y="2832099"/>
                  <a:pt x="3683000" y="2837179"/>
                </a:cubicBezTo>
                <a:cubicBezTo>
                  <a:pt x="3683000" y="2837179"/>
                  <a:pt x="3689350" y="2832099"/>
                  <a:pt x="3691890" y="2829559"/>
                </a:cubicBezTo>
                <a:cubicBezTo>
                  <a:pt x="3691890" y="2829559"/>
                  <a:pt x="3690620" y="2828289"/>
                  <a:pt x="3690620" y="2827019"/>
                </a:cubicBezTo>
                <a:cubicBezTo>
                  <a:pt x="3693160" y="2828289"/>
                  <a:pt x="3694430" y="2832099"/>
                  <a:pt x="3696970" y="2830829"/>
                </a:cubicBezTo>
                <a:cubicBezTo>
                  <a:pt x="3708400" y="2830829"/>
                  <a:pt x="3718560" y="2829559"/>
                  <a:pt x="3726180" y="2829559"/>
                </a:cubicBezTo>
                <a:cubicBezTo>
                  <a:pt x="3732530" y="2833369"/>
                  <a:pt x="3736340" y="2837179"/>
                  <a:pt x="3738880" y="2835909"/>
                </a:cubicBezTo>
                <a:cubicBezTo>
                  <a:pt x="3754120" y="2834639"/>
                  <a:pt x="3768090" y="2830829"/>
                  <a:pt x="3782060" y="2830829"/>
                </a:cubicBezTo>
                <a:cubicBezTo>
                  <a:pt x="3796030" y="2838449"/>
                  <a:pt x="3793490" y="2824479"/>
                  <a:pt x="3790950" y="2816859"/>
                </a:cubicBezTo>
                <a:cubicBezTo>
                  <a:pt x="3796030" y="2811779"/>
                  <a:pt x="3801110" y="2807969"/>
                  <a:pt x="3802380" y="2806699"/>
                </a:cubicBezTo>
                <a:cubicBezTo>
                  <a:pt x="3810000" y="2806699"/>
                  <a:pt x="3815080" y="2807969"/>
                  <a:pt x="3818890" y="2806699"/>
                </a:cubicBezTo>
                <a:cubicBezTo>
                  <a:pt x="3823969" y="2802889"/>
                  <a:pt x="3827780" y="2796539"/>
                  <a:pt x="3834130" y="2788919"/>
                </a:cubicBezTo>
                <a:cubicBezTo>
                  <a:pt x="3841750" y="2787649"/>
                  <a:pt x="3854450" y="2785109"/>
                  <a:pt x="3868420" y="2782569"/>
                </a:cubicBezTo>
                <a:cubicBezTo>
                  <a:pt x="3868420" y="2782569"/>
                  <a:pt x="3868420" y="2780029"/>
                  <a:pt x="3869690" y="2777489"/>
                </a:cubicBezTo>
                <a:cubicBezTo>
                  <a:pt x="3874770" y="2769869"/>
                  <a:pt x="3887470" y="2767329"/>
                  <a:pt x="3879850" y="2753359"/>
                </a:cubicBezTo>
                <a:cubicBezTo>
                  <a:pt x="3878580" y="2750819"/>
                  <a:pt x="3878580" y="2743199"/>
                  <a:pt x="3881120" y="2740659"/>
                </a:cubicBezTo>
                <a:cubicBezTo>
                  <a:pt x="3890010" y="2729229"/>
                  <a:pt x="3890010" y="2727959"/>
                  <a:pt x="3874770" y="2722879"/>
                </a:cubicBezTo>
                <a:cubicBezTo>
                  <a:pt x="3876040" y="2713989"/>
                  <a:pt x="3867150" y="2702559"/>
                  <a:pt x="3879850" y="2701289"/>
                </a:cubicBezTo>
                <a:cubicBezTo>
                  <a:pt x="3883660" y="2693669"/>
                  <a:pt x="3884930" y="2689859"/>
                  <a:pt x="3887470" y="2686049"/>
                </a:cubicBezTo>
                <a:cubicBezTo>
                  <a:pt x="3888740" y="2683509"/>
                  <a:pt x="3892550" y="2680969"/>
                  <a:pt x="3892550" y="2678429"/>
                </a:cubicBezTo>
                <a:cubicBezTo>
                  <a:pt x="3892550" y="2673349"/>
                  <a:pt x="3890010" y="2666999"/>
                  <a:pt x="3891280" y="2663189"/>
                </a:cubicBezTo>
                <a:cubicBezTo>
                  <a:pt x="3895090" y="2649219"/>
                  <a:pt x="3896360" y="2636519"/>
                  <a:pt x="3873500" y="2631439"/>
                </a:cubicBezTo>
                <a:cubicBezTo>
                  <a:pt x="3882390" y="2627629"/>
                  <a:pt x="3886200" y="2625089"/>
                  <a:pt x="3892550" y="2622549"/>
                </a:cubicBezTo>
                <a:cubicBezTo>
                  <a:pt x="3882390" y="2617469"/>
                  <a:pt x="3873500" y="2613659"/>
                  <a:pt x="3862070" y="2608579"/>
                </a:cubicBezTo>
                <a:lnTo>
                  <a:pt x="3873500" y="2608579"/>
                </a:lnTo>
                <a:lnTo>
                  <a:pt x="3873500" y="2604769"/>
                </a:lnTo>
                <a:cubicBezTo>
                  <a:pt x="3867150" y="2604769"/>
                  <a:pt x="3862070" y="2603499"/>
                  <a:pt x="3855720" y="2603499"/>
                </a:cubicBezTo>
                <a:cubicBezTo>
                  <a:pt x="3855720" y="2604769"/>
                  <a:pt x="3855720" y="2606039"/>
                  <a:pt x="3854450" y="2607309"/>
                </a:cubicBezTo>
                <a:cubicBezTo>
                  <a:pt x="3853180" y="2604769"/>
                  <a:pt x="3851910" y="2602229"/>
                  <a:pt x="3850640" y="2598419"/>
                </a:cubicBezTo>
                <a:cubicBezTo>
                  <a:pt x="3883660" y="2590799"/>
                  <a:pt x="4104640" y="2566669"/>
                  <a:pt x="4084320" y="2562859"/>
                </a:cubicBezTo>
                <a:cubicBezTo>
                  <a:pt x="4094480" y="2553969"/>
                  <a:pt x="4090670" y="2538729"/>
                  <a:pt x="4108450" y="2537459"/>
                </a:cubicBezTo>
                <a:cubicBezTo>
                  <a:pt x="4113530" y="2537459"/>
                  <a:pt x="4122420" y="2528569"/>
                  <a:pt x="4123690" y="2522219"/>
                </a:cubicBezTo>
                <a:cubicBezTo>
                  <a:pt x="4126230" y="2513329"/>
                  <a:pt x="4123690" y="2501899"/>
                  <a:pt x="4126230" y="2493009"/>
                </a:cubicBezTo>
                <a:cubicBezTo>
                  <a:pt x="4128770" y="2480309"/>
                  <a:pt x="4133850" y="2467609"/>
                  <a:pt x="4137660" y="2457449"/>
                </a:cubicBezTo>
                <a:cubicBezTo>
                  <a:pt x="4133850" y="2451099"/>
                  <a:pt x="4130040" y="2444749"/>
                  <a:pt x="4127500" y="2440939"/>
                </a:cubicBezTo>
                <a:cubicBezTo>
                  <a:pt x="4132580" y="2437129"/>
                  <a:pt x="4135120" y="2434589"/>
                  <a:pt x="4138930" y="2433319"/>
                </a:cubicBezTo>
                <a:cubicBezTo>
                  <a:pt x="4137660" y="2432049"/>
                  <a:pt x="4137660" y="2430779"/>
                  <a:pt x="4136390" y="2429509"/>
                </a:cubicBezTo>
                <a:cubicBezTo>
                  <a:pt x="4132580" y="2430779"/>
                  <a:pt x="4128770" y="2432049"/>
                  <a:pt x="4124960" y="2433319"/>
                </a:cubicBezTo>
                <a:cubicBezTo>
                  <a:pt x="4146550" y="2415539"/>
                  <a:pt x="4151630" y="2382519"/>
                  <a:pt x="4133850" y="2367279"/>
                </a:cubicBezTo>
                <a:cubicBezTo>
                  <a:pt x="4132580" y="2369819"/>
                  <a:pt x="4130040" y="2372359"/>
                  <a:pt x="4128770" y="2374899"/>
                </a:cubicBezTo>
                <a:cubicBezTo>
                  <a:pt x="4123690" y="2366009"/>
                  <a:pt x="4109720" y="2363469"/>
                  <a:pt x="4116070" y="2349499"/>
                </a:cubicBezTo>
                <a:cubicBezTo>
                  <a:pt x="4116070" y="2349499"/>
                  <a:pt x="4114800" y="2346959"/>
                  <a:pt x="4113530" y="2346959"/>
                </a:cubicBezTo>
                <a:cubicBezTo>
                  <a:pt x="4107180" y="2344419"/>
                  <a:pt x="4108450" y="2340609"/>
                  <a:pt x="4105910" y="2335529"/>
                </a:cubicBezTo>
                <a:cubicBezTo>
                  <a:pt x="4102100" y="2324099"/>
                  <a:pt x="4103370" y="2312669"/>
                  <a:pt x="4103370" y="2302509"/>
                </a:cubicBezTo>
                <a:lnTo>
                  <a:pt x="4103370" y="2256789"/>
                </a:lnTo>
                <a:cubicBezTo>
                  <a:pt x="4103370" y="2246629"/>
                  <a:pt x="4108450" y="2241549"/>
                  <a:pt x="4118610" y="2244089"/>
                </a:cubicBezTo>
                <a:cubicBezTo>
                  <a:pt x="4118610" y="2244089"/>
                  <a:pt x="4119880" y="2242819"/>
                  <a:pt x="4121150" y="2242819"/>
                </a:cubicBezTo>
                <a:cubicBezTo>
                  <a:pt x="4117340" y="2240279"/>
                  <a:pt x="4114800" y="2239009"/>
                  <a:pt x="4112260" y="2236469"/>
                </a:cubicBezTo>
                <a:cubicBezTo>
                  <a:pt x="4112260" y="2235199"/>
                  <a:pt x="4113530" y="2233929"/>
                  <a:pt x="4113530" y="2232659"/>
                </a:cubicBezTo>
                <a:cubicBezTo>
                  <a:pt x="4122420" y="2235199"/>
                  <a:pt x="4131310" y="2239009"/>
                  <a:pt x="4137660" y="2241549"/>
                </a:cubicBezTo>
                <a:cubicBezTo>
                  <a:pt x="4145280" y="2231389"/>
                  <a:pt x="4151630" y="2223769"/>
                  <a:pt x="4156710" y="2218689"/>
                </a:cubicBezTo>
                <a:lnTo>
                  <a:pt x="4156710" y="2195829"/>
                </a:lnTo>
                <a:cubicBezTo>
                  <a:pt x="4154170" y="2195829"/>
                  <a:pt x="4150360" y="2197099"/>
                  <a:pt x="4146550" y="2197099"/>
                </a:cubicBezTo>
                <a:cubicBezTo>
                  <a:pt x="4144010" y="2190749"/>
                  <a:pt x="4142740" y="2184399"/>
                  <a:pt x="4140200" y="2175509"/>
                </a:cubicBezTo>
                <a:cubicBezTo>
                  <a:pt x="4146550" y="2179319"/>
                  <a:pt x="4149090" y="2181859"/>
                  <a:pt x="4151630" y="2183129"/>
                </a:cubicBezTo>
                <a:cubicBezTo>
                  <a:pt x="4154170" y="2181859"/>
                  <a:pt x="4157980" y="2180589"/>
                  <a:pt x="4161790" y="2178049"/>
                </a:cubicBezTo>
                <a:cubicBezTo>
                  <a:pt x="4160520" y="2176779"/>
                  <a:pt x="4159250" y="2175509"/>
                  <a:pt x="4159250" y="2174239"/>
                </a:cubicBezTo>
                <a:cubicBezTo>
                  <a:pt x="4155440" y="2174239"/>
                  <a:pt x="4151630" y="2172969"/>
                  <a:pt x="4150360" y="2172969"/>
                </a:cubicBezTo>
                <a:cubicBezTo>
                  <a:pt x="4152900" y="2165349"/>
                  <a:pt x="4157980" y="2157729"/>
                  <a:pt x="4155440" y="2153919"/>
                </a:cubicBezTo>
                <a:cubicBezTo>
                  <a:pt x="4149090" y="2137409"/>
                  <a:pt x="4155440" y="2124709"/>
                  <a:pt x="4161790" y="2110739"/>
                </a:cubicBezTo>
                <a:cubicBezTo>
                  <a:pt x="4163060" y="2106929"/>
                  <a:pt x="4161790" y="2103119"/>
                  <a:pt x="4161790" y="2099309"/>
                </a:cubicBezTo>
                <a:cubicBezTo>
                  <a:pt x="4163060" y="2082799"/>
                  <a:pt x="4164330" y="2067559"/>
                  <a:pt x="4165599" y="2044699"/>
                </a:cubicBezTo>
                <a:cubicBezTo>
                  <a:pt x="4160519" y="2042159"/>
                  <a:pt x="4152899" y="2035809"/>
                  <a:pt x="4144009" y="2030729"/>
                </a:cubicBezTo>
                <a:cubicBezTo>
                  <a:pt x="4136389" y="2026919"/>
                  <a:pt x="4128769" y="2025649"/>
                  <a:pt x="4121149" y="2023109"/>
                </a:cubicBezTo>
                <a:cubicBezTo>
                  <a:pt x="4117340" y="2021839"/>
                  <a:pt x="4112259" y="2023109"/>
                  <a:pt x="4108449" y="2021839"/>
                </a:cubicBezTo>
                <a:cubicBezTo>
                  <a:pt x="4076699" y="2018029"/>
                  <a:pt x="4043679" y="2012949"/>
                  <a:pt x="4011929" y="2009139"/>
                </a:cubicBezTo>
                <a:cubicBezTo>
                  <a:pt x="3985259" y="2005329"/>
                  <a:pt x="3958589" y="2001519"/>
                  <a:pt x="3933189" y="1997709"/>
                </a:cubicBezTo>
                <a:cubicBezTo>
                  <a:pt x="3926839" y="1996439"/>
                  <a:pt x="3920489" y="1993899"/>
                  <a:pt x="3912869" y="1993899"/>
                </a:cubicBezTo>
                <a:cubicBezTo>
                  <a:pt x="3896359" y="1992629"/>
                  <a:pt x="3878579" y="1992629"/>
                  <a:pt x="3862069" y="1992629"/>
                </a:cubicBezTo>
                <a:cubicBezTo>
                  <a:pt x="3853179" y="1992629"/>
                  <a:pt x="3845559" y="1992629"/>
                  <a:pt x="3836669" y="1991359"/>
                </a:cubicBezTo>
                <a:cubicBezTo>
                  <a:pt x="3821429" y="1990089"/>
                  <a:pt x="3806189" y="1987549"/>
                  <a:pt x="3790949" y="1986279"/>
                </a:cubicBezTo>
                <a:lnTo>
                  <a:pt x="3790949" y="1982469"/>
                </a:lnTo>
                <a:cubicBezTo>
                  <a:pt x="3829049" y="1979929"/>
                  <a:pt x="3868419" y="1976119"/>
                  <a:pt x="3907789" y="1983739"/>
                </a:cubicBezTo>
                <a:cubicBezTo>
                  <a:pt x="3906519" y="1979929"/>
                  <a:pt x="3905249" y="1976119"/>
                  <a:pt x="3903979" y="1973579"/>
                </a:cubicBezTo>
                <a:cubicBezTo>
                  <a:pt x="3912869" y="1972309"/>
                  <a:pt x="3919219" y="1964689"/>
                  <a:pt x="3928109" y="1973579"/>
                </a:cubicBezTo>
                <a:cubicBezTo>
                  <a:pt x="3929379" y="1974849"/>
                  <a:pt x="3936999" y="1971039"/>
                  <a:pt x="3942079" y="1969769"/>
                </a:cubicBezTo>
                <a:lnTo>
                  <a:pt x="3942079" y="1967229"/>
                </a:lnTo>
                <a:lnTo>
                  <a:pt x="3930649" y="1967229"/>
                </a:lnTo>
                <a:cubicBezTo>
                  <a:pt x="3943349" y="1957069"/>
                  <a:pt x="3952240" y="1948179"/>
                  <a:pt x="3961129" y="1941829"/>
                </a:cubicBezTo>
                <a:cubicBezTo>
                  <a:pt x="3968749" y="1943099"/>
                  <a:pt x="3976369" y="1944369"/>
                  <a:pt x="3981449" y="1945639"/>
                </a:cubicBezTo>
                <a:cubicBezTo>
                  <a:pt x="3982719" y="1921509"/>
                  <a:pt x="3962399" y="1920239"/>
                  <a:pt x="3947159" y="1910079"/>
                </a:cubicBezTo>
                <a:cubicBezTo>
                  <a:pt x="3953509" y="1906269"/>
                  <a:pt x="3957319" y="1902459"/>
                  <a:pt x="3962399" y="1901189"/>
                </a:cubicBezTo>
                <a:cubicBezTo>
                  <a:pt x="3976369" y="1897379"/>
                  <a:pt x="3994149" y="1907539"/>
                  <a:pt x="4003040" y="1885949"/>
                </a:cubicBezTo>
                <a:cubicBezTo>
                  <a:pt x="4004310" y="1884679"/>
                  <a:pt x="4008119" y="1884679"/>
                  <a:pt x="4014469" y="1882139"/>
                </a:cubicBezTo>
                <a:cubicBezTo>
                  <a:pt x="4010660" y="1878329"/>
                  <a:pt x="4006849" y="1875789"/>
                  <a:pt x="4004310" y="1873249"/>
                </a:cubicBezTo>
                <a:cubicBezTo>
                  <a:pt x="4006850" y="1871979"/>
                  <a:pt x="4010660" y="1870709"/>
                  <a:pt x="4010660" y="1870709"/>
                </a:cubicBezTo>
                <a:cubicBezTo>
                  <a:pt x="4019550" y="1877059"/>
                  <a:pt x="4025900" y="1882139"/>
                  <a:pt x="4033519" y="1887219"/>
                </a:cubicBezTo>
                <a:cubicBezTo>
                  <a:pt x="4034790" y="1885949"/>
                  <a:pt x="4036060" y="1884679"/>
                  <a:pt x="4037329" y="1882139"/>
                </a:cubicBezTo>
                <a:cubicBezTo>
                  <a:pt x="4033519" y="1877059"/>
                  <a:pt x="4030979" y="1871979"/>
                  <a:pt x="4027169" y="1866899"/>
                </a:cubicBezTo>
                <a:cubicBezTo>
                  <a:pt x="4043679" y="1855469"/>
                  <a:pt x="4044949" y="1849119"/>
                  <a:pt x="4032249" y="1817369"/>
                </a:cubicBezTo>
                <a:cubicBezTo>
                  <a:pt x="4041140" y="1816099"/>
                  <a:pt x="4050029" y="1813559"/>
                  <a:pt x="4057649" y="1812289"/>
                </a:cubicBezTo>
                <a:cubicBezTo>
                  <a:pt x="4058919" y="1803399"/>
                  <a:pt x="4063999" y="1794509"/>
                  <a:pt x="4062729" y="1786889"/>
                </a:cubicBezTo>
                <a:cubicBezTo>
                  <a:pt x="4058919" y="1764029"/>
                  <a:pt x="4081779" y="1753869"/>
                  <a:pt x="4086859" y="1734819"/>
                </a:cubicBezTo>
                <a:cubicBezTo>
                  <a:pt x="4086859" y="1733549"/>
                  <a:pt x="4091939" y="1732279"/>
                  <a:pt x="4093209" y="1733549"/>
                </a:cubicBezTo>
                <a:cubicBezTo>
                  <a:pt x="4104639" y="1737359"/>
                  <a:pt x="4108449" y="1728469"/>
                  <a:pt x="4112259" y="1722119"/>
                </a:cubicBezTo>
                <a:cubicBezTo>
                  <a:pt x="4113529" y="1719579"/>
                  <a:pt x="4114799" y="1717039"/>
                  <a:pt x="4116069" y="1715769"/>
                </a:cubicBezTo>
                <a:cubicBezTo>
                  <a:pt x="4127499" y="1709419"/>
                  <a:pt x="4138929" y="1704339"/>
                  <a:pt x="4151629" y="1697989"/>
                </a:cubicBezTo>
                <a:cubicBezTo>
                  <a:pt x="4138929" y="1678939"/>
                  <a:pt x="4122419" y="1687829"/>
                  <a:pt x="4108449" y="1685289"/>
                </a:cubicBezTo>
                <a:lnTo>
                  <a:pt x="4108449" y="1680209"/>
                </a:lnTo>
                <a:cubicBezTo>
                  <a:pt x="4117339" y="1678939"/>
                  <a:pt x="4126229" y="1677669"/>
                  <a:pt x="4136389" y="1676399"/>
                </a:cubicBezTo>
                <a:cubicBezTo>
                  <a:pt x="4130039" y="1675129"/>
                  <a:pt x="4124959" y="1673859"/>
                  <a:pt x="4119879" y="1672589"/>
                </a:cubicBezTo>
                <a:cubicBezTo>
                  <a:pt x="4126229" y="1666239"/>
                  <a:pt x="4131309" y="1659889"/>
                  <a:pt x="4137659" y="1654809"/>
                </a:cubicBezTo>
                <a:cubicBezTo>
                  <a:pt x="4138929" y="1653539"/>
                  <a:pt x="4142739" y="1652269"/>
                  <a:pt x="4144009" y="1652269"/>
                </a:cubicBezTo>
                <a:cubicBezTo>
                  <a:pt x="4147819" y="1653539"/>
                  <a:pt x="4151629" y="1657349"/>
                  <a:pt x="4154169" y="1659889"/>
                </a:cubicBezTo>
                <a:cubicBezTo>
                  <a:pt x="4155439" y="1656079"/>
                  <a:pt x="4156709" y="1650999"/>
                  <a:pt x="4159249" y="1647189"/>
                </a:cubicBezTo>
                <a:cubicBezTo>
                  <a:pt x="4164329" y="1640839"/>
                  <a:pt x="4170679" y="1635759"/>
                  <a:pt x="4175759" y="1630679"/>
                </a:cubicBezTo>
                <a:cubicBezTo>
                  <a:pt x="4182109" y="1638299"/>
                  <a:pt x="4188459" y="1645919"/>
                  <a:pt x="4194809" y="1654809"/>
                </a:cubicBezTo>
                <a:cubicBezTo>
                  <a:pt x="4196079" y="1654809"/>
                  <a:pt x="4197349" y="1653539"/>
                  <a:pt x="4197349" y="1653539"/>
                </a:cubicBezTo>
                <a:cubicBezTo>
                  <a:pt x="4196079" y="1640839"/>
                  <a:pt x="4196079" y="1628139"/>
                  <a:pt x="4194809" y="1615439"/>
                </a:cubicBezTo>
                <a:cubicBezTo>
                  <a:pt x="4199889" y="1616709"/>
                  <a:pt x="4203699" y="1616709"/>
                  <a:pt x="4207509" y="1617979"/>
                </a:cubicBezTo>
                <a:cubicBezTo>
                  <a:pt x="4208779" y="1616709"/>
                  <a:pt x="4208779" y="1615439"/>
                  <a:pt x="4210049" y="1615439"/>
                </a:cubicBezTo>
                <a:cubicBezTo>
                  <a:pt x="4206239" y="1614169"/>
                  <a:pt x="4203699" y="1612899"/>
                  <a:pt x="4199889" y="1611629"/>
                </a:cubicBezTo>
                <a:cubicBezTo>
                  <a:pt x="4206239" y="1604009"/>
                  <a:pt x="4210049" y="1598929"/>
                  <a:pt x="4211319" y="1597659"/>
                </a:cubicBezTo>
                <a:lnTo>
                  <a:pt x="4211319" y="1573529"/>
                </a:lnTo>
                <a:cubicBezTo>
                  <a:pt x="4208779" y="1572259"/>
                  <a:pt x="4206239" y="1569719"/>
                  <a:pt x="4202429" y="1568449"/>
                </a:cubicBezTo>
                <a:cubicBezTo>
                  <a:pt x="4199889" y="1567179"/>
                  <a:pt x="4197349" y="1565909"/>
                  <a:pt x="4194809" y="1565909"/>
                </a:cubicBezTo>
                <a:cubicBezTo>
                  <a:pt x="4197349" y="1563369"/>
                  <a:pt x="4202429" y="1559559"/>
                  <a:pt x="4203699" y="1559559"/>
                </a:cubicBezTo>
                <a:cubicBezTo>
                  <a:pt x="4212589" y="1564639"/>
                  <a:pt x="4210049" y="1550669"/>
                  <a:pt x="4215129" y="1551939"/>
                </a:cubicBezTo>
                <a:cubicBezTo>
                  <a:pt x="4215129" y="1548129"/>
                  <a:pt x="4215129" y="1540509"/>
                  <a:pt x="4213859" y="1540509"/>
                </a:cubicBezTo>
                <a:cubicBezTo>
                  <a:pt x="4197349" y="1534159"/>
                  <a:pt x="4199889" y="1520189"/>
                  <a:pt x="4196079" y="1511299"/>
                </a:cubicBezTo>
                <a:close/>
                <a:moveTo>
                  <a:pt x="234949" y="990600"/>
                </a:moveTo>
                <a:lnTo>
                  <a:pt x="271779" y="990600"/>
                </a:lnTo>
                <a:cubicBezTo>
                  <a:pt x="262889" y="1002030"/>
                  <a:pt x="241299" y="1002030"/>
                  <a:pt x="234949" y="990600"/>
                </a:cubicBezTo>
                <a:close/>
                <a:moveTo>
                  <a:pt x="488949" y="1507490"/>
                </a:moveTo>
                <a:lnTo>
                  <a:pt x="488949" y="1502410"/>
                </a:lnTo>
                <a:cubicBezTo>
                  <a:pt x="505459" y="1501140"/>
                  <a:pt x="523239" y="1499870"/>
                  <a:pt x="539749" y="1499870"/>
                </a:cubicBezTo>
                <a:cubicBezTo>
                  <a:pt x="521969" y="1499870"/>
                  <a:pt x="506729" y="1515110"/>
                  <a:pt x="488949" y="1507490"/>
                </a:cubicBezTo>
                <a:close/>
                <a:moveTo>
                  <a:pt x="182879" y="2123440"/>
                </a:moveTo>
                <a:cubicBezTo>
                  <a:pt x="190499" y="2115820"/>
                  <a:pt x="196849" y="2110740"/>
                  <a:pt x="199389" y="2106930"/>
                </a:cubicBezTo>
                <a:cubicBezTo>
                  <a:pt x="205739" y="2112010"/>
                  <a:pt x="209549" y="2115820"/>
                  <a:pt x="213359" y="2119630"/>
                </a:cubicBezTo>
                <a:cubicBezTo>
                  <a:pt x="204469" y="2119630"/>
                  <a:pt x="195579" y="2120900"/>
                  <a:pt x="182879" y="2123440"/>
                </a:cubicBezTo>
                <a:close/>
                <a:moveTo>
                  <a:pt x="271779" y="2117090"/>
                </a:moveTo>
                <a:lnTo>
                  <a:pt x="238759" y="2117090"/>
                </a:lnTo>
                <a:cubicBezTo>
                  <a:pt x="237489" y="2117090"/>
                  <a:pt x="236219" y="2112010"/>
                  <a:pt x="233679" y="2108200"/>
                </a:cubicBezTo>
                <a:cubicBezTo>
                  <a:pt x="248919" y="2109470"/>
                  <a:pt x="260349" y="2110740"/>
                  <a:pt x="271779" y="2112010"/>
                </a:cubicBezTo>
                <a:lnTo>
                  <a:pt x="271779" y="2117090"/>
                </a:lnTo>
                <a:close/>
                <a:moveTo>
                  <a:pt x="280669" y="2115820"/>
                </a:moveTo>
                <a:cubicBezTo>
                  <a:pt x="279399" y="2114550"/>
                  <a:pt x="279399" y="2113280"/>
                  <a:pt x="278129" y="2113280"/>
                </a:cubicBezTo>
                <a:cubicBezTo>
                  <a:pt x="283209" y="2109470"/>
                  <a:pt x="289559" y="2106930"/>
                  <a:pt x="294639" y="2103120"/>
                </a:cubicBezTo>
                <a:cubicBezTo>
                  <a:pt x="298449" y="2099310"/>
                  <a:pt x="299719" y="2092960"/>
                  <a:pt x="303529" y="2086610"/>
                </a:cubicBezTo>
                <a:cubicBezTo>
                  <a:pt x="313689" y="2106930"/>
                  <a:pt x="335279" y="2100580"/>
                  <a:pt x="354329" y="2105660"/>
                </a:cubicBezTo>
                <a:cubicBezTo>
                  <a:pt x="328929" y="2108200"/>
                  <a:pt x="304799" y="2112010"/>
                  <a:pt x="280669" y="2115820"/>
                </a:cubicBezTo>
                <a:close/>
                <a:moveTo>
                  <a:pt x="114299" y="2428240"/>
                </a:moveTo>
                <a:cubicBezTo>
                  <a:pt x="115569" y="2428240"/>
                  <a:pt x="115569" y="2428240"/>
                  <a:pt x="114299" y="2428240"/>
                </a:cubicBezTo>
                <a:close/>
                <a:moveTo>
                  <a:pt x="345439" y="2609850"/>
                </a:moveTo>
                <a:cubicBezTo>
                  <a:pt x="344169" y="2600960"/>
                  <a:pt x="342899" y="2594610"/>
                  <a:pt x="341629" y="2585720"/>
                </a:cubicBezTo>
                <a:cubicBezTo>
                  <a:pt x="350519" y="2588260"/>
                  <a:pt x="355599" y="2589530"/>
                  <a:pt x="360679" y="2592070"/>
                </a:cubicBezTo>
                <a:cubicBezTo>
                  <a:pt x="355599" y="2597150"/>
                  <a:pt x="351789" y="2602230"/>
                  <a:pt x="345439" y="2609850"/>
                </a:cubicBezTo>
                <a:close/>
                <a:moveTo>
                  <a:pt x="636269" y="1050290"/>
                </a:moveTo>
                <a:cubicBezTo>
                  <a:pt x="627379" y="1051560"/>
                  <a:pt x="618489" y="1055370"/>
                  <a:pt x="610869" y="1055370"/>
                </a:cubicBezTo>
                <a:cubicBezTo>
                  <a:pt x="601979" y="1056640"/>
                  <a:pt x="593089" y="1055370"/>
                  <a:pt x="582929" y="1055370"/>
                </a:cubicBezTo>
                <a:cubicBezTo>
                  <a:pt x="581659" y="1054100"/>
                  <a:pt x="580389" y="1050290"/>
                  <a:pt x="579119" y="1046480"/>
                </a:cubicBezTo>
                <a:cubicBezTo>
                  <a:pt x="588009" y="1043940"/>
                  <a:pt x="596899" y="1040130"/>
                  <a:pt x="607059" y="1037590"/>
                </a:cubicBezTo>
                <a:cubicBezTo>
                  <a:pt x="607059" y="1041400"/>
                  <a:pt x="605789" y="1043940"/>
                  <a:pt x="605789" y="1047750"/>
                </a:cubicBezTo>
                <a:cubicBezTo>
                  <a:pt x="617219" y="1040130"/>
                  <a:pt x="627379" y="1041400"/>
                  <a:pt x="636269" y="1050290"/>
                </a:cubicBezTo>
                <a:cubicBezTo>
                  <a:pt x="650239" y="1040130"/>
                  <a:pt x="652779" y="1041400"/>
                  <a:pt x="656589" y="1062990"/>
                </a:cubicBezTo>
                <a:cubicBezTo>
                  <a:pt x="648969" y="1057910"/>
                  <a:pt x="642619" y="1054100"/>
                  <a:pt x="636269" y="1050290"/>
                </a:cubicBezTo>
                <a:close/>
                <a:moveTo>
                  <a:pt x="684529" y="1047750"/>
                </a:moveTo>
                <a:cubicBezTo>
                  <a:pt x="687069" y="1045210"/>
                  <a:pt x="689609" y="1042670"/>
                  <a:pt x="690879" y="1040130"/>
                </a:cubicBezTo>
                <a:cubicBezTo>
                  <a:pt x="699769" y="1051560"/>
                  <a:pt x="699769" y="1051560"/>
                  <a:pt x="680719" y="1060450"/>
                </a:cubicBezTo>
                <a:lnTo>
                  <a:pt x="661669" y="1045210"/>
                </a:lnTo>
                <a:cubicBezTo>
                  <a:pt x="674369" y="1035050"/>
                  <a:pt x="681989" y="1035050"/>
                  <a:pt x="684529" y="1047750"/>
                </a:cubicBezTo>
                <a:close/>
                <a:moveTo>
                  <a:pt x="694689" y="2744470"/>
                </a:moveTo>
                <a:cubicBezTo>
                  <a:pt x="695959" y="2743200"/>
                  <a:pt x="697229" y="2743200"/>
                  <a:pt x="698499" y="2741930"/>
                </a:cubicBezTo>
                <a:cubicBezTo>
                  <a:pt x="699769" y="2744470"/>
                  <a:pt x="702309" y="2747010"/>
                  <a:pt x="704849" y="2750820"/>
                </a:cubicBezTo>
                <a:cubicBezTo>
                  <a:pt x="702309" y="2750820"/>
                  <a:pt x="699769" y="2750820"/>
                  <a:pt x="697229" y="2752090"/>
                </a:cubicBezTo>
                <a:cubicBezTo>
                  <a:pt x="695959" y="2748280"/>
                  <a:pt x="695959" y="2745740"/>
                  <a:pt x="694689" y="2744470"/>
                </a:cubicBezTo>
                <a:close/>
                <a:moveTo>
                  <a:pt x="772159" y="2735580"/>
                </a:moveTo>
                <a:cubicBezTo>
                  <a:pt x="773429" y="2739390"/>
                  <a:pt x="774699" y="2741930"/>
                  <a:pt x="777239" y="2744470"/>
                </a:cubicBezTo>
                <a:lnTo>
                  <a:pt x="773429" y="2744470"/>
                </a:lnTo>
                <a:cubicBezTo>
                  <a:pt x="773429" y="2741930"/>
                  <a:pt x="773429" y="2739390"/>
                  <a:pt x="772159" y="2735580"/>
                </a:cubicBezTo>
                <a:close/>
                <a:moveTo>
                  <a:pt x="876299" y="3018790"/>
                </a:moveTo>
                <a:cubicBezTo>
                  <a:pt x="872489" y="3012440"/>
                  <a:pt x="869949" y="3007360"/>
                  <a:pt x="867409" y="3002280"/>
                </a:cubicBezTo>
                <a:lnTo>
                  <a:pt x="873759" y="2995930"/>
                </a:lnTo>
                <a:cubicBezTo>
                  <a:pt x="882649" y="3002280"/>
                  <a:pt x="883919" y="3012440"/>
                  <a:pt x="876299" y="3018790"/>
                </a:cubicBezTo>
                <a:close/>
                <a:moveTo>
                  <a:pt x="1198879" y="3044190"/>
                </a:moveTo>
                <a:cubicBezTo>
                  <a:pt x="1193799" y="3041650"/>
                  <a:pt x="1188719" y="3040380"/>
                  <a:pt x="1183639" y="3037840"/>
                </a:cubicBezTo>
                <a:cubicBezTo>
                  <a:pt x="1188719" y="3032760"/>
                  <a:pt x="1193799" y="3027680"/>
                  <a:pt x="1197609" y="3025140"/>
                </a:cubicBezTo>
                <a:lnTo>
                  <a:pt x="1212849" y="3036570"/>
                </a:lnTo>
                <a:cubicBezTo>
                  <a:pt x="1209039" y="3039110"/>
                  <a:pt x="1203959" y="3041650"/>
                  <a:pt x="1198879" y="3044190"/>
                </a:cubicBezTo>
                <a:close/>
                <a:moveTo>
                  <a:pt x="3445509" y="2828290"/>
                </a:moveTo>
                <a:cubicBezTo>
                  <a:pt x="3444239" y="2829560"/>
                  <a:pt x="3445509" y="2832100"/>
                  <a:pt x="3445509" y="2834640"/>
                </a:cubicBezTo>
                <a:lnTo>
                  <a:pt x="3426459" y="2838450"/>
                </a:lnTo>
                <a:cubicBezTo>
                  <a:pt x="3423919" y="2827020"/>
                  <a:pt x="3428999" y="2820670"/>
                  <a:pt x="3440429" y="2819400"/>
                </a:cubicBezTo>
                <a:cubicBezTo>
                  <a:pt x="3444239" y="2819400"/>
                  <a:pt x="3449319" y="2816860"/>
                  <a:pt x="3455669" y="2816860"/>
                </a:cubicBezTo>
                <a:cubicBezTo>
                  <a:pt x="3451859" y="2820670"/>
                  <a:pt x="3448049" y="2823210"/>
                  <a:pt x="3445509" y="2828290"/>
                </a:cubicBezTo>
                <a:close/>
                <a:moveTo>
                  <a:pt x="3470909" y="2825750"/>
                </a:moveTo>
                <a:cubicBezTo>
                  <a:pt x="3465829" y="2824480"/>
                  <a:pt x="3462019" y="2820670"/>
                  <a:pt x="3458209" y="2818130"/>
                </a:cubicBezTo>
                <a:cubicBezTo>
                  <a:pt x="3463289" y="2811780"/>
                  <a:pt x="3467099" y="2807970"/>
                  <a:pt x="3469639" y="2804160"/>
                </a:cubicBezTo>
                <a:cubicBezTo>
                  <a:pt x="3474719" y="2810510"/>
                  <a:pt x="3479799" y="2815590"/>
                  <a:pt x="3484879" y="2823210"/>
                </a:cubicBezTo>
                <a:cubicBezTo>
                  <a:pt x="3481069" y="2824480"/>
                  <a:pt x="3475989" y="2825750"/>
                  <a:pt x="3470909" y="2825750"/>
                </a:cubicBezTo>
                <a:close/>
                <a:moveTo>
                  <a:pt x="3604259" y="1967230"/>
                </a:moveTo>
                <a:cubicBezTo>
                  <a:pt x="3604259" y="1964690"/>
                  <a:pt x="3604259" y="1963420"/>
                  <a:pt x="3602989" y="1960880"/>
                </a:cubicBezTo>
                <a:lnTo>
                  <a:pt x="3629659" y="1957070"/>
                </a:lnTo>
                <a:cubicBezTo>
                  <a:pt x="3629659" y="1959610"/>
                  <a:pt x="3630929" y="1962150"/>
                  <a:pt x="3630929" y="1964690"/>
                </a:cubicBezTo>
                <a:cubicBezTo>
                  <a:pt x="3620769" y="1964690"/>
                  <a:pt x="3611879" y="1965960"/>
                  <a:pt x="3604259" y="1967230"/>
                </a:cubicBezTo>
                <a:close/>
                <a:moveTo>
                  <a:pt x="3670299" y="1969770"/>
                </a:moveTo>
                <a:cubicBezTo>
                  <a:pt x="3662679" y="1969770"/>
                  <a:pt x="3653789" y="1969770"/>
                  <a:pt x="3646169" y="1967230"/>
                </a:cubicBezTo>
                <a:cubicBezTo>
                  <a:pt x="3642359" y="1965960"/>
                  <a:pt x="3641089" y="1960880"/>
                  <a:pt x="3637279" y="1958340"/>
                </a:cubicBezTo>
                <a:cubicBezTo>
                  <a:pt x="3638549" y="1957070"/>
                  <a:pt x="3638549" y="1955800"/>
                  <a:pt x="3639819" y="1954530"/>
                </a:cubicBezTo>
                <a:cubicBezTo>
                  <a:pt x="3651249" y="1957070"/>
                  <a:pt x="3661409" y="1958340"/>
                  <a:pt x="3671569" y="1960880"/>
                </a:cubicBezTo>
                <a:cubicBezTo>
                  <a:pt x="3670299" y="1964690"/>
                  <a:pt x="3670299" y="1968500"/>
                  <a:pt x="3670299" y="1969770"/>
                </a:cubicBezTo>
                <a:close/>
                <a:moveTo>
                  <a:pt x="3727449" y="1968500"/>
                </a:moveTo>
                <a:cubicBezTo>
                  <a:pt x="3718559" y="1967230"/>
                  <a:pt x="3709669" y="1960880"/>
                  <a:pt x="3700779" y="1969770"/>
                </a:cubicBezTo>
                <a:cubicBezTo>
                  <a:pt x="3699509" y="1971040"/>
                  <a:pt x="3691889" y="1967230"/>
                  <a:pt x="3688079" y="1965960"/>
                </a:cubicBezTo>
                <a:cubicBezTo>
                  <a:pt x="3688079" y="1964690"/>
                  <a:pt x="3689349" y="1962150"/>
                  <a:pt x="3689349" y="1960880"/>
                </a:cubicBezTo>
                <a:lnTo>
                  <a:pt x="3731259" y="1960880"/>
                </a:lnTo>
                <a:cubicBezTo>
                  <a:pt x="3732529" y="1960880"/>
                  <a:pt x="3733799" y="1964690"/>
                  <a:pt x="3735069" y="1967230"/>
                </a:cubicBezTo>
                <a:cubicBezTo>
                  <a:pt x="3731259" y="1967230"/>
                  <a:pt x="3728719" y="1968500"/>
                  <a:pt x="3727449" y="1968500"/>
                </a:cubicBezTo>
                <a:close/>
                <a:moveTo>
                  <a:pt x="3848099" y="2598420"/>
                </a:moveTo>
                <a:cubicBezTo>
                  <a:pt x="3846829" y="2599690"/>
                  <a:pt x="3846829" y="2600960"/>
                  <a:pt x="3846829" y="2599690"/>
                </a:cubicBezTo>
                <a:cubicBezTo>
                  <a:pt x="3845559" y="2599690"/>
                  <a:pt x="3845559" y="2598420"/>
                  <a:pt x="3848099" y="2598420"/>
                </a:cubicBezTo>
                <a:close/>
                <a:moveTo>
                  <a:pt x="132079" y="2529840"/>
                </a:moveTo>
                <a:cubicBezTo>
                  <a:pt x="130809" y="2529840"/>
                  <a:pt x="130809" y="2531110"/>
                  <a:pt x="129539" y="2531110"/>
                </a:cubicBezTo>
                <a:cubicBezTo>
                  <a:pt x="129539" y="2531110"/>
                  <a:pt x="130809" y="2529840"/>
                  <a:pt x="132079" y="2529840"/>
                </a:cubicBezTo>
                <a:close/>
                <a:moveTo>
                  <a:pt x="615949" y="2769870"/>
                </a:moveTo>
                <a:cubicBezTo>
                  <a:pt x="621029" y="2772410"/>
                  <a:pt x="626109" y="2774950"/>
                  <a:pt x="629919" y="2776220"/>
                </a:cubicBezTo>
                <a:cubicBezTo>
                  <a:pt x="612139" y="2786380"/>
                  <a:pt x="600709" y="2783840"/>
                  <a:pt x="589279" y="2766060"/>
                </a:cubicBezTo>
                <a:cubicBezTo>
                  <a:pt x="593089" y="2766060"/>
                  <a:pt x="595629" y="2764790"/>
                  <a:pt x="599439" y="2764790"/>
                </a:cubicBezTo>
                <a:cubicBezTo>
                  <a:pt x="604519" y="2766060"/>
                  <a:pt x="610869" y="2767330"/>
                  <a:pt x="615949" y="2769870"/>
                </a:cubicBezTo>
                <a:close/>
                <a:moveTo>
                  <a:pt x="2835909" y="2874010"/>
                </a:moveTo>
                <a:cubicBezTo>
                  <a:pt x="2832099" y="2872740"/>
                  <a:pt x="2829559" y="2872740"/>
                  <a:pt x="2824479" y="2871470"/>
                </a:cubicBezTo>
                <a:cubicBezTo>
                  <a:pt x="2819399" y="2870200"/>
                  <a:pt x="2813049" y="2866390"/>
                  <a:pt x="2805429" y="2863850"/>
                </a:cubicBezTo>
                <a:cubicBezTo>
                  <a:pt x="2810509" y="2862580"/>
                  <a:pt x="2814319" y="2860040"/>
                  <a:pt x="2819399" y="2858770"/>
                </a:cubicBezTo>
                <a:cubicBezTo>
                  <a:pt x="2833369" y="2854960"/>
                  <a:pt x="2839719" y="2861310"/>
                  <a:pt x="2835909" y="2874010"/>
                </a:cubicBezTo>
                <a:close/>
                <a:moveTo>
                  <a:pt x="2590799" y="2903220"/>
                </a:moveTo>
                <a:cubicBezTo>
                  <a:pt x="2598419" y="2904490"/>
                  <a:pt x="2607309" y="2904490"/>
                  <a:pt x="2616199" y="2905760"/>
                </a:cubicBezTo>
                <a:cubicBezTo>
                  <a:pt x="2612389" y="2918460"/>
                  <a:pt x="2602229" y="2914650"/>
                  <a:pt x="2594609" y="2913380"/>
                </a:cubicBezTo>
                <a:cubicBezTo>
                  <a:pt x="2592069" y="2913380"/>
                  <a:pt x="2589529" y="2908300"/>
                  <a:pt x="2586989" y="2905760"/>
                </a:cubicBezTo>
                <a:cubicBezTo>
                  <a:pt x="2588259" y="2904490"/>
                  <a:pt x="2589529" y="2903220"/>
                  <a:pt x="2590799" y="2903220"/>
                </a:cubicBezTo>
                <a:close/>
                <a:moveTo>
                  <a:pt x="219709" y="2604770"/>
                </a:moveTo>
                <a:cubicBezTo>
                  <a:pt x="220979" y="2608580"/>
                  <a:pt x="222249" y="2611120"/>
                  <a:pt x="223519" y="2616200"/>
                </a:cubicBezTo>
                <a:cubicBezTo>
                  <a:pt x="215899" y="2616200"/>
                  <a:pt x="209549" y="2616200"/>
                  <a:pt x="203199" y="2614930"/>
                </a:cubicBezTo>
                <a:lnTo>
                  <a:pt x="203199" y="2606040"/>
                </a:lnTo>
                <a:cubicBezTo>
                  <a:pt x="208279" y="2606040"/>
                  <a:pt x="213359" y="2606040"/>
                  <a:pt x="219709" y="2604770"/>
                </a:cubicBezTo>
                <a:close/>
                <a:moveTo>
                  <a:pt x="715009" y="2762250"/>
                </a:moveTo>
                <a:cubicBezTo>
                  <a:pt x="722629" y="2763520"/>
                  <a:pt x="730249" y="2763520"/>
                  <a:pt x="739139" y="2764790"/>
                </a:cubicBezTo>
                <a:cubicBezTo>
                  <a:pt x="734059" y="2769870"/>
                  <a:pt x="713739" y="2773680"/>
                  <a:pt x="709929" y="2769870"/>
                </a:cubicBezTo>
                <a:cubicBezTo>
                  <a:pt x="709929" y="2768600"/>
                  <a:pt x="708659" y="2766060"/>
                  <a:pt x="709929" y="2764790"/>
                </a:cubicBezTo>
                <a:cubicBezTo>
                  <a:pt x="711199" y="2763520"/>
                  <a:pt x="713739" y="2762250"/>
                  <a:pt x="715009" y="2762250"/>
                </a:cubicBezTo>
                <a:close/>
              </a:path>
            </a:pathLst>
          </a:custGeom>
          <a:solidFill>
            <a:srgbClr val="000000">
              <a:alpha val="0"/>
            </a:srgbClr>
          </a:solidFill>
          <a:ln w="127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98" name="Google Shape;498;g1c0d571eb8a_0_282"/>
          <p:cNvSpPr txBox="1"/>
          <p:nvPr/>
        </p:nvSpPr>
        <p:spPr>
          <a:xfrm>
            <a:off x="4571999" y="515244"/>
            <a:ext cx="8280600" cy="838800"/>
          </a:xfrm>
          <a:prstGeom prst="rect">
            <a:avLst/>
          </a:prstGeom>
          <a:noFill/>
          <a:ln>
            <a:noFill/>
          </a:ln>
        </p:spPr>
        <p:txBody>
          <a:bodyPr spcFirstLastPara="1" wrap="square" lIns="0" tIns="0" rIns="0" bIns="0" anchor="t" anchorCtr="0">
            <a:spAutoFit/>
          </a:bodyPr>
          <a:lstStyle/>
          <a:p>
            <a:pPr marL="0" marR="0" lvl="0" indent="0" algn="ctr" rtl="0">
              <a:lnSpc>
                <a:spcPct val="85007"/>
              </a:lnSpc>
              <a:spcBef>
                <a:spcPts val="0"/>
              </a:spcBef>
              <a:spcAft>
                <a:spcPts val="0"/>
              </a:spcAft>
              <a:buNone/>
            </a:pPr>
            <a:r>
              <a:rPr lang="en-US" sz="6410" dirty="0">
                <a:latin typeface="Abhaya Libre"/>
                <a:ea typeface="Abhaya Libre"/>
                <a:cs typeface="Abhaya Libre"/>
                <a:sym typeface="Abhaya Libre"/>
              </a:rPr>
              <a:t>6. Patagonia</a:t>
            </a:r>
            <a:endParaRPr dirty="0"/>
          </a:p>
        </p:txBody>
      </p:sp>
      <p:grpSp>
        <p:nvGrpSpPr>
          <p:cNvPr id="499" name="Google Shape;499;g1c0d571eb8a_0_282"/>
          <p:cNvGrpSpPr/>
          <p:nvPr/>
        </p:nvGrpSpPr>
        <p:grpSpPr>
          <a:xfrm>
            <a:off x="8181872" y="1797925"/>
            <a:ext cx="9416218" cy="7245147"/>
            <a:chOff x="-842671" y="94767"/>
            <a:chExt cx="12554956" cy="9660197"/>
          </a:xfrm>
        </p:grpSpPr>
        <p:sp>
          <p:nvSpPr>
            <p:cNvPr id="500" name="Google Shape;500;g1c0d571eb8a_0_282"/>
            <p:cNvSpPr txBox="1"/>
            <p:nvPr/>
          </p:nvSpPr>
          <p:spPr>
            <a:xfrm>
              <a:off x="-552775" y="7292752"/>
              <a:ext cx="12265060" cy="2462212"/>
            </a:xfrm>
            <a:prstGeom prst="rect">
              <a:avLst/>
            </a:prstGeom>
            <a:noFill/>
            <a:ln>
              <a:noFill/>
            </a:ln>
          </p:spPr>
          <p:txBody>
            <a:bodyPr spcFirstLastPara="1" wrap="square" lIns="0" tIns="0" rIns="0" bIns="0" anchor="t" anchorCtr="0">
              <a:spAutoFit/>
            </a:bodyPr>
            <a:lstStyle/>
            <a:p>
              <a:pPr algn="just"/>
              <a:r>
                <a:rPr lang="ru-RU" sz="2400" dirty="0">
                  <a:latin typeface="Abhaya Libre"/>
                  <a:ea typeface="Abhaya Libre"/>
                  <a:cs typeface="Abhaya Libre"/>
                  <a:sym typeface="Abhaya Libre"/>
                </a:rPr>
                <a:t>Неопреновите костюмите се изработват от естествен каучук, а </a:t>
              </a:r>
              <a:r>
                <a:rPr lang="ru-RU" sz="2400" u="sng" dirty="0">
                  <a:solidFill>
                    <a:schemeClr val="hlink"/>
                  </a:solidFill>
                  <a:latin typeface="Abhaya Libre"/>
                  <a:ea typeface="Abhaya Libre"/>
                  <a:cs typeface="Abhaya Libre"/>
                  <a:sym typeface="Abhaya Libre"/>
                  <a:hlinkClick r:id="rId7"/>
                </a:rPr>
                <a:t>пластмасовите бутилки</a:t>
              </a:r>
              <a:r>
                <a:rPr lang="ru-RU" sz="2400" dirty="0">
                  <a:latin typeface="Abhaya Libre"/>
                  <a:ea typeface="Abhaya Libre"/>
                  <a:cs typeface="Abhaya Libre"/>
                  <a:sym typeface="Abhaya Libre"/>
                </a:rPr>
                <a:t> се превръщат в панталони. Patagonia също така признава значението на политическите действия за околната среда и е превърнала гласуването за зелени лидери в крайъгълен камък на своето послание за устойчивост.</a:t>
              </a:r>
              <a:endParaRPr lang="ru-RU" dirty="0"/>
            </a:p>
          </p:txBody>
        </p:sp>
        <p:sp>
          <p:nvSpPr>
            <p:cNvPr id="501" name="Google Shape;501;g1c0d571eb8a_0_282"/>
            <p:cNvSpPr txBox="1"/>
            <p:nvPr/>
          </p:nvSpPr>
          <p:spPr>
            <a:xfrm>
              <a:off x="1853975" y="3495121"/>
              <a:ext cx="9858310" cy="2954655"/>
            </a:xfrm>
            <a:prstGeom prst="rect">
              <a:avLst/>
            </a:prstGeom>
            <a:noFill/>
            <a:ln>
              <a:noFill/>
            </a:ln>
          </p:spPr>
          <p:txBody>
            <a:bodyPr spcFirstLastPara="1" wrap="square" lIns="0" tIns="0" rIns="0" bIns="0" anchor="t" anchorCtr="0">
              <a:spAutoFit/>
            </a:bodyPr>
            <a:lstStyle/>
            <a:p>
              <a:pPr marL="0" marR="0" lvl="0" indent="0" algn="just" rtl="0">
                <a:spcBef>
                  <a:spcPts val="0"/>
                </a:spcBef>
                <a:spcAft>
                  <a:spcPts val="0"/>
                </a:spcAft>
                <a:buNone/>
              </a:pPr>
              <a:r>
                <a:rPr lang="ru-RU" sz="2400" dirty="0">
                  <a:latin typeface="Abhaya Libre"/>
                  <a:ea typeface="Abhaya Libre"/>
                  <a:cs typeface="Abhaya Libre"/>
                  <a:sym typeface="Abhaya Libre"/>
                </a:rPr>
                <a:t>Те </a:t>
              </a:r>
              <a:r>
                <a:rPr lang="bg-BG" sz="2400" u="sng" dirty="0">
                  <a:solidFill>
                    <a:schemeClr val="hlink"/>
                  </a:solidFill>
                  <a:latin typeface="Abhaya Libre"/>
                  <a:ea typeface="Abhaya Libre"/>
                  <a:cs typeface="Abhaya Libre"/>
                  <a:sym typeface="Abhaya Libre"/>
                  <a:hlinkClick r:id="rId8"/>
                </a:rPr>
                <a:t>пускат реклами</a:t>
              </a:r>
              <a:r>
                <a:rPr lang="bg-BG" sz="2400" u="sng" dirty="0">
                  <a:solidFill>
                    <a:schemeClr val="hlink"/>
                  </a:solidFill>
                  <a:latin typeface="Abhaya Libre"/>
                  <a:ea typeface="Abhaya Libre"/>
                  <a:cs typeface="Abhaya Libre"/>
                  <a:sym typeface="Abhaya Libre"/>
                </a:rPr>
                <a:t>,</a:t>
              </a:r>
              <a:r>
                <a:rPr lang="ru-RU" sz="2400" dirty="0">
                  <a:latin typeface="Abhaya Libre"/>
                  <a:ea typeface="Abhaya Libre"/>
                  <a:cs typeface="Abhaya Libre"/>
                  <a:sym typeface="Abhaya Libre"/>
                </a:rPr>
                <a:t> които насърчават хората да не купуват неща, които не им трябват (дори собствените им продукти) и въвеждат </a:t>
              </a:r>
              <a:r>
                <a:rPr lang="bg-BG" sz="2400" u="sng" dirty="0">
                  <a:solidFill>
                    <a:schemeClr val="hlink"/>
                  </a:solidFill>
                  <a:latin typeface="Abhaya Libre"/>
                  <a:ea typeface="Abhaya Libre"/>
                  <a:cs typeface="Abhaya Libre"/>
                  <a:sym typeface="Abhaya Libre"/>
                  <a:hlinkClick r:id="rId9"/>
                </a:rPr>
                <a:t>програма</a:t>
              </a:r>
              <a:r>
                <a:rPr lang="ru-RU" sz="2400" dirty="0">
                  <a:latin typeface="Abhaya Libre"/>
                  <a:ea typeface="Abhaya Libre"/>
                  <a:cs typeface="Abhaya Libre"/>
                  <a:sym typeface="Abhaya Libre"/>
                </a:rPr>
                <a:t> за ремонт вместо замяна на продуктите си. Техният ангажимент се крие в продуктите им, а не само в послания и маркетинга им.</a:t>
              </a:r>
              <a:endParaRPr dirty="0"/>
            </a:p>
          </p:txBody>
        </p:sp>
        <p:sp>
          <p:nvSpPr>
            <p:cNvPr id="502" name="Google Shape;502;g1c0d571eb8a_0_282"/>
            <p:cNvSpPr txBox="1"/>
            <p:nvPr/>
          </p:nvSpPr>
          <p:spPr>
            <a:xfrm>
              <a:off x="-552776" y="189932"/>
              <a:ext cx="9097378" cy="2462212"/>
            </a:xfrm>
            <a:prstGeom prst="rect">
              <a:avLst/>
            </a:prstGeom>
            <a:noFill/>
            <a:ln>
              <a:noFill/>
            </a:ln>
          </p:spPr>
          <p:txBody>
            <a:bodyPr spcFirstLastPara="1" wrap="square" lIns="0" tIns="0" rIns="0" bIns="0" anchor="t" anchorCtr="0">
              <a:spAutoFit/>
            </a:bodyPr>
            <a:lstStyle/>
            <a:p>
              <a:pPr marL="0" marR="0" lvl="0" indent="0" algn="just" rtl="0">
                <a:spcBef>
                  <a:spcPts val="0"/>
                </a:spcBef>
                <a:spcAft>
                  <a:spcPts val="0"/>
                </a:spcAft>
                <a:buNone/>
              </a:pPr>
              <a:r>
                <a:rPr lang="ru-RU" sz="2400" dirty="0">
                  <a:latin typeface="Abhaya Libre"/>
                  <a:ea typeface="Abhaya Libre"/>
                  <a:cs typeface="Abhaya Libre"/>
                  <a:sym typeface="Abhaya Libre"/>
                </a:rPr>
                <a:t>През 2015 г. в </a:t>
              </a:r>
              <a:r>
                <a:rPr lang="bg-BG" sz="2400" u="sng" dirty="0">
                  <a:solidFill>
                    <a:schemeClr val="hlink"/>
                  </a:solidFill>
                  <a:latin typeface="Abhaya Libre"/>
                  <a:ea typeface="Abhaya Libre"/>
                  <a:cs typeface="Abhaya Libre"/>
                  <a:sym typeface="Abhaya Libre"/>
                </a:rPr>
                <a:t>п</a:t>
              </a:r>
              <a:r>
                <a:rPr lang="bg-BG" sz="2400" u="sng" dirty="0">
                  <a:solidFill>
                    <a:schemeClr val="hlink"/>
                  </a:solidFill>
                  <a:latin typeface="Abhaya Libre"/>
                  <a:ea typeface="Abhaya Libre"/>
                  <a:cs typeface="Abhaya Libre"/>
                  <a:sym typeface="Abhaya Libre"/>
                  <a:hlinkClick r:id="rId10"/>
                </a:rPr>
                <a:t>рофил</a:t>
              </a:r>
              <a:r>
                <a:rPr lang="ru-RU" sz="2400" dirty="0">
                  <a:latin typeface="Abhaya Libre"/>
                  <a:ea typeface="Abhaya Libre"/>
                  <a:cs typeface="Abhaya Libre"/>
                  <a:sym typeface="Abhaya Libre"/>
                </a:rPr>
                <a:t> в New Yorker корпоративната стратегия на Patagonia е наречена "анти-растеж" - ироничен намек към кръстоносния поход на търговеца на дребно срещу видимото и излишното потребление.</a:t>
              </a:r>
              <a:endParaRPr lang="ru-RU" dirty="0"/>
            </a:p>
          </p:txBody>
        </p:sp>
        <p:pic>
          <p:nvPicPr>
            <p:cNvPr id="503" name="Google Shape;503;g1c0d571eb8a_0_282"/>
            <p:cNvPicPr preferRelativeResize="0"/>
            <p:nvPr/>
          </p:nvPicPr>
          <p:blipFill rotWithShape="1">
            <a:blip r:embed="rId11">
              <a:alphaModFix/>
            </a:blip>
            <a:srcRect/>
            <a:stretch/>
          </p:blipFill>
          <p:spPr>
            <a:xfrm>
              <a:off x="8935857" y="94767"/>
              <a:ext cx="2301524" cy="2310187"/>
            </a:xfrm>
            <a:prstGeom prst="rect">
              <a:avLst/>
            </a:prstGeom>
            <a:noFill/>
            <a:ln>
              <a:noFill/>
            </a:ln>
          </p:spPr>
        </p:pic>
        <p:pic>
          <p:nvPicPr>
            <p:cNvPr id="504" name="Google Shape;504;g1c0d571eb8a_0_282"/>
            <p:cNvPicPr preferRelativeResize="0"/>
            <p:nvPr/>
          </p:nvPicPr>
          <p:blipFill rotWithShape="1">
            <a:blip r:embed="rId12">
              <a:alphaModFix/>
            </a:blip>
            <a:srcRect/>
            <a:stretch/>
          </p:blipFill>
          <p:spPr>
            <a:xfrm>
              <a:off x="-842671" y="3352807"/>
              <a:ext cx="2548822" cy="2405452"/>
            </a:xfrm>
            <a:prstGeom prst="rect">
              <a:avLst/>
            </a:prstGeom>
            <a:noFill/>
            <a:ln>
              <a:noFill/>
            </a:ln>
          </p:spPr>
        </p:pic>
      </p:grpSp>
      <p:pic>
        <p:nvPicPr>
          <p:cNvPr id="505" name="Google Shape;505;g1c0d571eb8a_0_282"/>
          <p:cNvPicPr preferRelativeResize="0"/>
          <p:nvPr/>
        </p:nvPicPr>
        <p:blipFill>
          <a:blip r:embed="rId13">
            <a:alphaModFix/>
          </a:blip>
          <a:stretch>
            <a:fillRect/>
          </a:stretch>
        </p:blipFill>
        <p:spPr>
          <a:xfrm>
            <a:off x="1829575" y="3073444"/>
            <a:ext cx="4797199" cy="3595557"/>
          </a:xfrm>
          <a:prstGeom prst="rect">
            <a:avLst/>
          </a:prstGeom>
          <a:noFill/>
          <a:ln>
            <a:noFill/>
          </a:ln>
        </p:spPr>
      </p:pic>
      <p:pic>
        <p:nvPicPr>
          <p:cNvPr id="2" name="Picture 1">
            <a:extLst>
              <a:ext uri="{FF2B5EF4-FFF2-40B4-BE49-F238E27FC236}">
                <a16:creationId xmlns:a16="http://schemas.microsoft.com/office/drawing/2014/main" id="{9E731045-F590-2752-509E-4B37693FB045}"/>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3411803" y="9043072"/>
            <a:ext cx="3418972" cy="75348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116"/>
        <p:cNvGrpSpPr/>
        <p:nvPr/>
      </p:nvGrpSpPr>
      <p:grpSpPr>
        <a:xfrm>
          <a:off x="0" y="0"/>
          <a:ext cx="0" cy="0"/>
          <a:chOff x="0" y="0"/>
          <a:chExt cx="0" cy="0"/>
        </a:xfrm>
      </p:grpSpPr>
      <p:sp>
        <p:nvSpPr>
          <p:cNvPr id="118" name="Google Shape;118;p3"/>
          <p:cNvSpPr txBox="1"/>
          <p:nvPr/>
        </p:nvSpPr>
        <p:spPr>
          <a:xfrm>
            <a:off x="1667013" y="2161116"/>
            <a:ext cx="15741892" cy="3847207"/>
          </a:xfrm>
          <a:prstGeom prst="rect">
            <a:avLst/>
          </a:prstGeom>
          <a:noFill/>
          <a:ln>
            <a:noFill/>
          </a:ln>
        </p:spPr>
        <p:txBody>
          <a:bodyPr spcFirstLastPara="1" wrap="square" lIns="0" tIns="0" rIns="0" bIns="0" anchor="t" anchorCtr="0">
            <a:spAutoFit/>
          </a:bodyPr>
          <a:lstStyle/>
          <a:p>
            <a:pPr algn="just">
              <a:lnSpc>
                <a:spcPts val="4619"/>
              </a:lnSpc>
            </a:pPr>
            <a:r>
              <a:rPr lang="bg-BG" sz="3299" spc="-49" dirty="0">
                <a:solidFill>
                  <a:srgbClr val="000000"/>
                </a:solidFill>
                <a:latin typeface="Abhaya Libre Regular"/>
              </a:rPr>
              <a:t>Подкрепата на Европейската Комисия за създаването на тази публикация не представлява одобрение на съдържанието, което отразява само гледните точки на авторите. Комисията не носи отговорност </a:t>
            </a:r>
            <a:r>
              <a:rPr lang="ru-RU" sz="3299" spc="-49" dirty="0">
                <a:solidFill>
                  <a:srgbClr val="000000"/>
                </a:solidFill>
                <a:latin typeface="Abhaya Libre Regular"/>
              </a:rPr>
              <a:t>за използването на съдържащата се в нея информация</a:t>
            </a:r>
            <a:r>
              <a:rPr lang="bg-BG" sz="3299" spc="-49" dirty="0">
                <a:solidFill>
                  <a:srgbClr val="000000"/>
                </a:solidFill>
                <a:latin typeface="Abhaya Libre Regular"/>
              </a:rPr>
              <a:t>. </a:t>
            </a:r>
            <a:endParaRPr lang="en-US" sz="3299" spc="-49" dirty="0">
              <a:solidFill>
                <a:srgbClr val="000000"/>
              </a:solidFill>
              <a:latin typeface="Abhaya Libre Regular"/>
            </a:endParaRPr>
          </a:p>
          <a:p>
            <a:pPr algn="just">
              <a:lnSpc>
                <a:spcPts val="2380"/>
              </a:lnSpc>
            </a:pPr>
            <a:endParaRPr lang="en-US" sz="3299" spc="-49" dirty="0">
              <a:solidFill>
                <a:srgbClr val="000000"/>
              </a:solidFill>
              <a:latin typeface="Abhaya Libre Regular"/>
            </a:endParaRPr>
          </a:p>
          <a:p>
            <a:pPr algn="just">
              <a:lnSpc>
                <a:spcPts val="4619"/>
              </a:lnSpc>
            </a:pPr>
            <a:r>
              <a:rPr lang="bg-BG" sz="3299" spc="-49" dirty="0">
                <a:solidFill>
                  <a:srgbClr val="000000"/>
                </a:solidFill>
                <a:latin typeface="Abhaya Libre Regular"/>
              </a:rPr>
              <a:t>Проект</a:t>
            </a:r>
            <a:r>
              <a:rPr lang="en-US" sz="3299" spc="-49" dirty="0">
                <a:solidFill>
                  <a:srgbClr val="000000"/>
                </a:solidFill>
                <a:latin typeface="Abhaya Libre Regular"/>
              </a:rPr>
              <a:t> Nº: 2021-1-RO01-KA220-VET-000028118</a:t>
            </a:r>
          </a:p>
          <a:p>
            <a:pPr algn="just">
              <a:lnSpc>
                <a:spcPts val="4619"/>
              </a:lnSpc>
            </a:pPr>
            <a:endParaRPr lang="en-US" sz="3299" spc="-49" dirty="0">
              <a:solidFill>
                <a:srgbClr val="000000"/>
              </a:solidFill>
              <a:latin typeface="Abhaya Libre Regular"/>
            </a:endParaRPr>
          </a:p>
        </p:txBody>
      </p:sp>
      <p:pic>
        <p:nvPicPr>
          <p:cNvPr id="119" name="Google Shape;119;p3"/>
          <p:cNvPicPr preferRelativeResize="0"/>
          <p:nvPr/>
        </p:nvPicPr>
        <p:blipFill rotWithShape="1">
          <a:blip r:embed="rId3">
            <a:alphaModFix/>
          </a:blip>
          <a:srcRect/>
          <a:stretch/>
        </p:blipFill>
        <p:spPr>
          <a:xfrm rot="-4196164">
            <a:off x="-4782433" y="7448371"/>
            <a:ext cx="11622266" cy="12388074"/>
          </a:xfrm>
          <a:prstGeom prst="rect">
            <a:avLst/>
          </a:prstGeom>
          <a:noFill/>
          <a:ln>
            <a:noFill/>
          </a:ln>
        </p:spPr>
      </p:pic>
      <p:pic>
        <p:nvPicPr>
          <p:cNvPr id="120" name="Google Shape;120;p3"/>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121" name="Google Shape;121;p3"/>
          <p:cNvPicPr preferRelativeResize="0"/>
          <p:nvPr/>
        </p:nvPicPr>
        <p:blipFill rotWithShape="1">
          <a:blip r:embed="rId5">
            <a:alphaModFix/>
          </a:blip>
          <a:srcRect/>
          <a:stretch/>
        </p:blipFill>
        <p:spPr>
          <a:xfrm rot="-1185502">
            <a:off x="-3467133" y="353201"/>
            <a:ext cx="4352147" cy="4346443"/>
          </a:xfrm>
          <a:prstGeom prst="rect">
            <a:avLst/>
          </a:prstGeom>
          <a:noFill/>
          <a:ln>
            <a:noFill/>
          </a:ln>
        </p:spPr>
      </p:pic>
      <p:pic>
        <p:nvPicPr>
          <p:cNvPr id="122" name="Google Shape;122;p3"/>
          <p:cNvPicPr preferRelativeResize="0"/>
          <p:nvPr/>
        </p:nvPicPr>
        <p:blipFill rotWithShape="1">
          <a:blip r:embed="rId6">
            <a:alphaModFix/>
          </a:blip>
          <a:srcRect/>
          <a:stretch/>
        </p:blipFill>
        <p:spPr>
          <a:xfrm rot="-7379619">
            <a:off x="3146606" y="8906714"/>
            <a:ext cx="5810576" cy="5802961"/>
          </a:xfrm>
          <a:prstGeom prst="rect">
            <a:avLst/>
          </a:prstGeom>
          <a:noFill/>
          <a:ln>
            <a:noFill/>
          </a:ln>
        </p:spPr>
      </p:pic>
      <p:pic>
        <p:nvPicPr>
          <p:cNvPr id="123" name="Google Shape;123;p3"/>
          <p:cNvPicPr preferRelativeResize="0"/>
          <p:nvPr/>
        </p:nvPicPr>
        <p:blipFill rotWithShape="1">
          <a:blip r:embed="rId7">
            <a:alphaModFix/>
          </a:blip>
          <a:srcRect/>
          <a:stretch/>
        </p:blipFill>
        <p:spPr>
          <a:xfrm>
            <a:off x="16418708" y="0"/>
            <a:ext cx="1869292" cy="1869292"/>
          </a:xfrm>
          <a:prstGeom prst="rect">
            <a:avLst/>
          </a:prstGeom>
          <a:noFill/>
          <a:ln>
            <a:noFill/>
          </a:ln>
        </p:spPr>
      </p:pic>
      <p:pic>
        <p:nvPicPr>
          <p:cNvPr id="124" name="Google Shape;124;p3"/>
          <p:cNvPicPr preferRelativeResize="0"/>
          <p:nvPr/>
        </p:nvPicPr>
        <p:blipFill rotWithShape="1">
          <a:blip r:embed="rId8">
            <a:alphaModFix/>
          </a:blip>
          <a:srcRect/>
          <a:stretch/>
        </p:blipFill>
        <p:spPr>
          <a:xfrm rot="-8947194">
            <a:off x="13506859" y="7477485"/>
            <a:ext cx="5364129" cy="5364129"/>
          </a:xfrm>
          <a:prstGeom prst="rect">
            <a:avLst/>
          </a:prstGeom>
          <a:noFill/>
          <a:ln>
            <a:noFill/>
          </a:ln>
        </p:spPr>
      </p:pic>
      <p:pic>
        <p:nvPicPr>
          <p:cNvPr id="126" name="Google Shape;126;p3"/>
          <p:cNvPicPr preferRelativeResize="0"/>
          <p:nvPr/>
        </p:nvPicPr>
        <p:blipFill rotWithShape="1">
          <a:blip r:embed="rId9">
            <a:alphaModFix/>
          </a:blip>
          <a:srcRect/>
          <a:stretch/>
        </p:blipFill>
        <p:spPr>
          <a:xfrm rot="6632729">
            <a:off x="15049004" y="4145049"/>
            <a:ext cx="4881157" cy="4874760"/>
          </a:xfrm>
          <a:prstGeom prst="rect">
            <a:avLst/>
          </a:prstGeom>
          <a:noFill/>
          <a:ln>
            <a:noFill/>
          </a:ln>
        </p:spPr>
      </p:pic>
      <p:grpSp>
        <p:nvGrpSpPr>
          <p:cNvPr id="127" name="Google Shape;127;p3"/>
          <p:cNvGrpSpPr/>
          <p:nvPr/>
        </p:nvGrpSpPr>
        <p:grpSpPr>
          <a:xfrm>
            <a:off x="13890147" y="6582429"/>
            <a:ext cx="2900572" cy="807706"/>
            <a:chOff x="0" y="0"/>
            <a:chExt cx="3867430" cy="1076940"/>
          </a:xfrm>
        </p:grpSpPr>
        <p:pic>
          <p:nvPicPr>
            <p:cNvPr id="128" name="Google Shape;128;p3"/>
            <p:cNvPicPr preferRelativeResize="0"/>
            <p:nvPr/>
          </p:nvPicPr>
          <p:blipFill rotWithShape="1">
            <a:blip r:embed="rId10">
              <a:alphaModFix/>
            </a:blip>
            <a:srcRect/>
            <a:stretch/>
          </p:blipFill>
          <p:spPr>
            <a:xfrm>
              <a:off x="0" y="0"/>
              <a:ext cx="3867430" cy="618789"/>
            </a:xfrm>
            <a:prstGeom prst="rect">
              <a:avLst/>
            </a:prstGeom>
            <a:noFill/>
            <a:ln>
              <a:noFill/>
            </a:ln>
          </p:spPr>
        </p:pic>
        <p:pic>
          <p:nvPicPr>
            <p:cNvPr id="129" name="Google Shape;129;p3"/>
            <p:cNvPicPr preferRelativeResize="0"/>
            <p:nvPr/>
          </p:nvPicPr>
          <p:blipFill rotWithShape="1">
            <a:blip r:embed="rId10">
              <a:alphaModFix/>
            </a:blip>
            <a:srcRect/>
            <a:stretch/>
          </p:blipFill>
          <p:spPr>
            <a:xfrm>
              <a:off x="0" y="458151"/>
              <a:ext cx="3867430" cy="618789"/>
            </a:xfrm>
            <a:prstGeom prst="rect">
              <a:avLst/>
            </a:prstGeom>
            <a:noFill/>
            <a:ln>
              <a:noFill/>
            </a:ln>
          </p:spPr>
        </p:pic>
      </p:grpSp>
      <p:pic>
        <p:nvPicPr>
          <p:cNvPr id="2" name="Picture 1">
            <a:extLst>
              <a:ext uri="{FF2B5EF4-FFF2-40B4-BE49-F238E27FC236}">
                <a16:creationId xmlns:a16="http://schemas.microsoft.com/office/drawing/2014/main" id="{A62AB1C3-17C0-3832-A15C-033F711BD44E}"/>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784075" y="6286952"/>
            <a:ext cx="9551837" cy="2105070"/>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509"/>
        <p:cNvGrpSpPr/>
        <p:nvPr/>
      </p:nvGrpSpPr>
      <p:grpSpPr>
        <a:xfrm>
          <a:off x="0" y="0"/>
          <a:ext cx="0" cy="0"/>
          <a:chOff x="0" y="0"/>
          <a:chExt cx="0" cy="0"/>
        </a:xfrm>
      </p:grpSpPr>
      <p:pic>
        <p:nvPicPr>
          <p:cNvPr id="510" name="Google Shape;510;g1c0d571eb8a_0_300"/>
          <p:cNvPicPr preferRelativeResize="0"/>
          <p:nvPr/>
        </p:nvPicPr>
        <p:blipFill rotWithShape="1">
          <a:blip r:embed="rId3">
            <a:alphaModFix/>
          </a:blip>
          <a:srcRect/>
          <a:stretch/>
        </p:blipFill>
        <p:spPr>
          <a:xfrm rot="-4196164">
            <a:off x="-5811133" y="7594029"/>
            <a:ext cx="11622267" cy="12388075"/>
          </a:xfrm>
          <a:prstGeom prst="rect">
            <a:avLst/>
          </a:prstGeom>
          <a:noFill/>
          <a:ln>
            <a:noFill/>
          </a:ln>
        </p:spPr>
      </p:pic>
      <p:pic>
        <p:nvPicPr>
          <p:cNvPr id="511" name="Google Shape;511;g1c0d571eb8a_0_300"/>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512" name="Google Shape;512;g1c0d571eb8a_0_300"/>
          <p:cNvPicPr preferRelativeResize="0"/>
          <p:nvPr/>
        </p:nvPicPr>
        <p:blipFill rotWithShape="1">
          <a:blip r:embed="rId5">
            <a:alphaModFix/>
          </a:blip>
          <a:srcRect/>
          <a:stretch/>
        </p:blipFill>
        <p:spPr>
          <a:xfrm>
            <a:off x="16418708" y="0"/>
            <a:ext cx="1869291" cy="1869291"/>
          </a:xfrm>
          <a:prstGeom prst="rect">
            <a:avLst/>
          </a:prstGeom>
          <a:noFill/>
          <a:ln>
            <a:noFill/>
          </a:ln>
        </p:spPr>
      </p:pic>
      <p:sp>
        <p:nvSpPr>
          <p:cNvPr id="514" name="Google Shape;514;g1c0d571eb8a_0_300"/>
          <p:cNvSpPr/>
          <p:nvPr/>
        </p:nvSpPr>
        <p:spPr>
          <a:xfrm>
            <a:off x="10751668" y="1755920"/>
            <a:ext cx="7129589" cy="6972236"/>
          </a:xfrm>
          <a:custGeom>
            <a:avLst/>
            <a:gdLst/>
            <a:ahLst/>
            <a:cxnLst/>
            <a:rect l="l" t="t" r="r" b="b"/>
            <a:pathLst>
              <a:path w="4833620" h="4726940" extrusionOk="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solidFill>
            <a:srgbClr val="000000">
              <a:alpha val="0"/>
            </a:srgbClr>
          </a:solidFill>
          <a:ln w="127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15" name="Google Shape;515;g1c0d571eb8a_0_300"/>
          <p:cNvSpPr txBox="1"/>
          <p:nvPr/>
        </p:nvSpPr>
        <p:spPr>
          <a:xfrm>
            <a:off x="904788" y="1354057"/>
            <a:ext cx="9242101" cy="8122223"/>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None/>
            </a:pPr>
            <a:r>
              <a:rPr lang="ru-RU" sz="2900" dirty="0">
                <a:latin typeface="Abhaya Libre"/>
                <a:ea typeface="Abhaya Libre"/>
                <a:cs typeface="Abhaya Libre"/>
                <a:sym typeface="Abhaya Libre"/>
              </a:rPr>
              <a:t>IBM е един от първите привърженици на устойчивостта и екологосъобразния бизнес. Корпоративната социална отговорност и грижата за околната среда са част от </a:t>
            </a:r>
            <a:r>
              <a:rPr lang="bg-BG" sz="2900" u="sng" dirty="0">
                <a:solidFill>
                  <a:schemeClr val="hlink"/>
                </a:solidFill>
                <a:latin typeface="Abhaya Libre"/>
                <a:ea typeface="Abhaya Libre"/>
                <a:cs typeface="Abhaya Libre"/>
                <a:sym typeface="Abhaya Libre"/>
                <a:hlinkClick r:id="rId6"/>
              </a:rPr>
              <a:t>мисията на компанията</a:t>
            </a:r>
            <a:r>
              <a:rPr lang="en-US" sz="2900" dirty="0">
                <a:latin typeface="Abhaya Libre"/>
                <a:ea typeface="Abhaya Libre"/>
                <a:cs typeface="Abhaya Libre"/>
                <a:sym typeface="Abhaya Libre"/>
              </a:rPr>
              <a:t> </a:t>
            </a:r>
            <a:r>
              <a:rPr lang="ru-RU" sz="2900" dirty="0">
                <a:latin typeface="Abhaya Libre"/>
                <a:ea typeface="Abhaya Libre"/>
                <a:cs typeface="Abhaya Libre"/>
                <a:sym typeface="Abhaya Libre"/>
              </a:rPr>
              <a:t>от 1960-та година. Нейният първи доклад за устойчивост е публикуван през 1990 г. , а центровете й за данни отдавна са получили награди от Европейската комисия за своите дългогодишни успехи в енергийната ефективност. Днес усилията на IBM включват интелигентни сгради, които намаляват търсенето на ресурси, </a:t>
            </a:r>
            <a:r>
              <a:rPr lang="bg-BG" sz="2900" u="sng" dirty="0">
                <a:solidFill>
                  <a:schemeClr val="hlink"/>
                </a:solidFill>
                <a:latin typeface="Abhaya Libre"/>
                <a:ea typeface="Abhaya Libre"/>
                <a:cs typeface="Abhaya Libre"/>
                <a:sym typeface="Abhaya Libre"/>
                <a:hlinkClick r:id="rId7"/>
              </a:rPr>
              <a:t>екологични доставки</a:t>
            </a:r>
            <a:r>
              <a:rPr lang="ru-RU" sz="2900" dirty="0">
                <a:latin typeface="Abhaya Libre"/>
                <a:ea typeface="Abhaya Libre"/>
                <a:cs typeface="Abhaya Libre"/>
                <a:sym typeface="Abhaya Libre"/>
              </a:rPr>
              <a:t>, управление на водните ресурси и </a:t>
            </a:r>
            <a:r>
              <a:rPr lang="bg-BG" sz="2900" u="sng" dirty="0">
                <a:solidFill>
                  <a:schemeClr val="hlink"/>
                </a:solidFill>
                <a:latin typeface="Abhaya Libre"/>
                <a:ea typeface="Abhaya Libre"/>
                <a:cs typeface="Abhaya Libre"/>
                <a:sym typeface="Abhaya Libre"/>
                <a:hlinkClick r:id="rId8"/>
              </a:rPr>
              <a:t>други</a:t>
            </a:r>
            <a:r>
              <a:rPr lang="bg-BG" sz="2900" u="sng" dirty="0">
                <a:solidFill>
                  <a:schemeClr val="hlink"/>
                </a:solidFill>
                <a:latin typeface="Abhaya Libre"/>
                <a:ea typeface="Abhaya Libre"/>
                <a:cs typeface="Abhaya Libre"/>
                <a:sym typeface="Abhaya Libre"/>
              </a:rPr>
              <a:t>,</a:t>
            </a:r>
            <a:r>
              <a:rPr lang="ru-RU" sz="2900" dirty="0">
                <a:latin typeface="Abhaya Libre"/>
                <a:ea typeface="Abhaya Libre"/>
                <a:cs typeface="Abhaya Libre"/>
                <a:sym typeface="Abhaya Libre"/>
              </a:rPr>
              <a:t> за един наистина цялостен подход.</a:t>
            </a:r>
            <a:endParaRPr sz="1900" dirty="0"/>
          </a:p>
        </p:txBody>
      </p:sp>
      <p:sp>
        <p:nvSpPr>
          <p:cNvPr id="516" name="Google Shape;516;g1c0d571eb8a_0_300"/>
          <p:cNvSpPr txBox="1"/>
          <p:nvPr/>
        </p:nvSpPr>
        <p:spPr>
          <a:xfrm>
            <a:off x="4015353" y="515245"/>
            <a:ext cx="2046234" cy="838800"/>
          </a:xfrm>
          <a:prstGeom prst="rect">
            <a:avLst/>
          </a:prstGeom>
          <a:noFill/>
          <a:ln>
            <a:noFill/>
          </a:ln>
        </p:spPr>
        <p:txBody>
          <a:bodyPr spcFirstLastPara="1" wrap="square" lIns="0" tIns="0" rIns="0" bIns="0" anchor="t" anchorCtr="0">
            <a:spAutoFit/>
          </a:bodyPr>
          <a:lstStyle/>
          <a:p>
            <a:pPr marL="0" marR="0" lvl="0" indent="0" algn="l" rtl="0">
              <a:lnSpc>
                <a:spcPct val="85007"/>
              </a:lnSpc>
              <a:spcBef>
                <a:spcPts val="0"/>
              </a:spcBef>
              <a:spcAft>
                <a:spcPts val="0"/>
              </a:spcAft>
              <a:buNone/>
            </a:pPr>
            <a:r>
              <a:rPr lang="en-US" sz="6410" dirty="0">
                <a:latin typeface="Abhaya Libre"/>
                <a:ea typeface="Abhaya Libre"/>
                <a:cs typeface="Abhaya Libre"/>
                <a:sym typeface="Abhaya Libre"/>
              </a:rPr>
              <a:t>7. IBM</a:t>
            </a:r>
            <a:endParaRPr dirty="0"/>
          </a:p>
        </p:txBody>
      </p:sp>
      <p:pic>
        <p:nvPicPr>
          <p:cNvPr id="517" name="Google Shape;517;g1c0d571eb8a_0_300"/>
          <p:cNvPicPr preferRelativeResize="0"/>
          <p:nvPr/>
        </p:nvPicPr>
        <p:blipFill>
          <a:blip r:embed="rId9">
            <a:alphaModFix/>
          </a:blip>
          <a:stretch>
            <a:fillRect/>
          </a:stretch>
        </p:blipFill>
        <p:spPr>
          <a:xfrm>
            <a:off x="11245013" y="2500300"/>
            <a:ext cx="5895975" cy="5286375"/>
          </a:xfrm>
          <a:prstGeom prst="rect">
            <a:avLst/>
          </a:prstGeom>
          <a:noFill/>
          <a:ln>
            <a:noFill/>
          </a:ln>
        </p:spPr>
      </p:pic>
      <p:pic>
        <p:nvPicPr>
          <p:cNvPr id="2" name="Picture 1">
            <a:extLst>
              <a:ext uri="{FF2B5EF4-FFF2-40B4-BE49-F238E27FC236}">
                <a16:creationId xmlns:a16="http://schemas.microsoft.com/office/drawing/2014/main" id="{80F48D02-756C-C18E-9103-D91CD915F7E9}"/>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098103" y="9219131"/>
            <a:ext cx="3418972" cy="753486"/>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521"/>
        <p:cNvGrpSpPr/>
        <p:nvPr/>
      </p:nvGrpSpPr>
      <p:grpSpPr>
        <a:xfrm>
          <a:off x="0" y="0"/>
          <a:ext cx="0" cy="0"/>
          <a:chOff x="0" y="0"/>
          <a:chExt cx="0" cy="0"/>
        </a:xfrm>
      </p:grpSpPr>
      <p:pic>
        <p:nvPicPr>
          <p:cNvPr id="522" name="Google Shape;522;g1c0d571eb8a_0_312"/>
          <p:cNvPicPr preferRelativeResize="0"/>
          <p:nvPr/>
        </p:nvPicPr>
        <p:blipFill rotWithShape="1">
          <a:blip r:embed="rId3">
            <a:alphaModFix/>
          </a:blip>
          <a:srcRect/>
          <a:stretch/>
        </p:blipFill>
        <p:spPr>
          <a:xfrm rot="-4196164">
            <a:off x="-5811133" y="7594029"/>
            <a:ext cx="11622267" cy="12388075"/>
          </a:xfrm>
          <a:prstGeom prst="rect">
            <a:avLst/>
          </a:prstGeom>
          <a:noFill/>
          <a:ln>
            <a:noFill/>
          </a:ln>
        </p:spPr>
      </p:pic>
      <p:pic>
        <p:nvPicPr>
          <p:cNvPr id="523" name="Google Shape;523;g1c0d571eb8a_0_312"/>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524" name="Google Shape;524;g1c0d571eb8a_0_312"/>
          <p:cNvPicPr preferRelativeResize="0"/>
          <p:nvPr/>
        </p:nvPicPr>
        <p:blipFill rotWithShape="1">
          <a:blip r:embed="rId5">
            <a:alphaModFix/>
          </a:blip>
          <a:srcRect/>
          <a:stretch/>
        </p:blipFill>
        <p:spPr>
          <a:xfrm>
            <a:off x="16418708" y="0"/>
            <a:ext cx="1869291" cy="1869291"/>
          </a:xfrm>
          <a:prstGeom prst="rect">
            <a:avLst/>
          </a:prstGeom>
          <a:noFill/>
          <a:ln>
            <a:noFill/>
          </a:ln>
        </p:spPr>
      </p:pic>
      <p:sp>
        <p:nvSpPr>
          <p:cNvPr id="526" name="Google Shape;526;g1c0d571eb8a_0_312"/>
          <p:cNvSpPr/>
          <p:nvPr/>
        </p:nvSpPr>
        <p:spPr>
          <a:xfrm>
            <a:off x="10751668" y="1755920"/>
            <a:ext cx="7129589" cy="6972236"/>
          </a:xfrm>
          <a:custGeom>
            <a:avLst/>
            <a:gdLst/>
            <a:ahLst/>
            <a:cxnLst/>
            <a:rect l="l" t="t" r="r" b="b"/>
            <a:pathLst>
              <a:path w="4833620" h="4726940" extrusionOk="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solidFill>
            <a:srgbClr val="000000">
              <a:alpha val="0"/>
            </a:srgbClr>
          </a:solidFill>
          <a:ln w="127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27" name="Google Shape;527;g1c0d571eb8a_0_312"/>
          <p:cNvSpPr txBox="1"/>
          <p:nvPr/>
        </p:nvSpPr>
        <p:spPr>
          <a:xfrm>
            <a:off x="560440" y="1748479"/>
            <a:ext cx="9955686" cy="6032421"/>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None/>
            </a:pPr>
            <a:r>
              <a:rPr lang="ru-RU" sz="2800" dirty="0">
                <a:latin typeface="Abhaya Libre"/>
                <a:ea typeface="Abhaya Libre"/>
                <a:cs typeface="Abhaya Libre"/>
                <a:sym typeface="Abhaya Libre"/>
              </a:rPr>
              <a:t>Базираната в Колорадо пивоварна New Belgium Brewing е лидер в индустрията, когато става въпрос за устойчивост - етика, която е застъпена във всяка част на компанията - от производството и маркетинга до насърчаването на служителите и клиентите да карат колело, вместо да шофират. Пивоварната пренасочва 99,8%  от отпадъците си от депата за отпадъци. В допълнение към интегрирането на енергийната ефективност в процеса на производство на бира, тя е и открит защитник на борбата с изменението на климата.</a:t>
            </a:r>
            <a:endParaRPr lang="ru-RU" sz="2800" dirty="0"/>
          </a:p>
        </p:txBody>
      </p:sp>
      <p:sp>
        <p:nvSpPr>
          <p:cNvPr id="528" name="Google Shape;528;g1c0d571eb8a_0_312"/>
          <p:cNvSpPr txBox="1"/>
          <p:nvPr/>
        </p:nvSpPr>
        <p:spPr>
          <a:xfrm>
            <a:off x="2235525" y="515257"/>
            <a:ext cx="8280600" cy="838800"/>
          </a:xfrm>
          <a:prstGeom prst="rect">
            <a:avLst/>
          </a:prstGeom>
          <a:noFill/>
          <a:ln>
            <a:noFill/>
          </a:ln>
        </p:spPr>
        <p:txBody>
          <a:bodyPr spcFirstLastPara="1" wrap="square" lIns="0" tIns="0" rIns="0" bIns="0" anchor="t" anchorCtr="0">
            <a:spAutoFit/>
          </a:bodyPr>
          <a:lstStyle/>
          <a:p>
            <a:pPr marL="0" marR="0" lvl="0" indent="0" algn="l" rtl="0">
              <a:lnSpc>
                <a:spcPct val="85007"/>
              </a:lnSpc>
              <a:spcBef>
                <a:spcPts val="0"/>
              </a:spcBef>
              <a:spcAft>
                <a:spcPts val="0"/>
              </a:spcAft>
              <a:buNone/>
            </a:pPr>
            <a:r>
              <a:rPr lang="en-US" sz="6410" dirty="0">
                <a:latin typeface="Abhaya Libre"/>
                <a:ea typeface="Abhaya Libre"/>
                <a:cs typeface="Abhaya Libre"/>
                <a:sym typeface="Abhaya Libre"/>
              </a:rPr>
              <a:t>8. New Belgium Brewing</a:t>
            </a:r>
            <a:endParaRPr dirty="0"/>
          </a:p>
        </p:txBody>
      </p:sp>
      <p:pic>
        <p:nvPicPr>
          <p:cNvPr id="529" name="Google Shape;529;g1c0d571eb8a_0_312"/>
          <p:cNvPicPr preferRelativeResize="0"/>
          <p:nvPr/>
        </p:nvPicPr>
        <p:blipFill>
          <a:blip r:embed="rId6">
            <a:alphaModFix/>
          </a:blip>
          <a:stretch>
            <a:fillRect/>
          </a:stretch>
        </p:blipFill>
        <p:spPr>
          <a:xfrm>
            <a:off x="11968125" y="2171388"/>
            <a:ext cx="4696675" cy="5944230"/>
          </a:xfrm>
          <a:prstGeom prst="rect">
            <a:avLst/>
          </a:prstGeom>
          <a:noFill/>
          <a:ln>
            <a:noFill/>
          </a:ln>
        </p:spPr>
      </p:pic>
      <p:pic>
        <p:nvPicPr>
          <p:cNvPr id="2" name="Picture 1">
            <a:extLst>
              <a:ext uri="{FF2B5EF4-FFF2-40B4-BE49-F238E27FC236}">
                <a16:creationId xmlns:a16="http://schemas.microsoft.com/office/drawing/2014/main" id="{2EBAA9CE-9E00-7307-B9E0-507F3B22C26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811742" y="9018257"/>
            <a:ext cx="3418972" cy="753486"/>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533"/>
        <p:cNvGrpSpPr/>
        <p:nvPr/>
      </p:nvGrpSpPr>
      <p:grpSpPr>
        <a:xfrm>
          <a:off x="0" y="0"/>
          <a:ext cx="0" cy="0"/>
          <a:chOff x="0" y="0"/>
          <a:chExt cx="0" cy="0"/>
        </a:xfrm>
      </p:grpSpPr>
      <p:pic>
        <p:nvPicPr>
          <p:cNvPr id="534" name="Google Shape;534;g1c0d571eb8a_0_324"/>
          <p:cNvPicPr preferRelativeResize="0"/>
          <p:nvPr/>
        </p:nvPicPr>
        <p:blipFill rotWithShape="1">
          <a:blip r:embed="rId3">
            <a:alphaModFix/>
          </a:blip>
          <a:srcRect/>
          <a:stretch/>
        </p:blipFill>
        <p:spPr>
          <a:xfrm rot="-4196164">
            <a:off x="-6018968" y="8385573"/>
            <a:ext cx="10675281" cy="11378690"/>
          </a:xfrm>
          <a:prstGeom prst="rect">
            <a:avLst/>
          </a:prstGeom>
          <a:noFill/>
          <a:ln>
            <a:noFill/>
          </a:ln>
        </p:spPr>
      </p:pic>
      <p:pic>
        <p:nvPicPr>
          <p:cNvPr id="535" name="Google Shape;535;g1c0d571eb8a_0_324"/>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536" name="Google Shape;536;g1c0d571eb8a_0_324"/>
          <p:cNvPicPr preferRelativeResize="0"/>
          <p:nvPr/>
        </p:nvPicPr>
        <p:blipFill rotWithShape="1">
          <a:blip r:embed="rId5">
            <a:alphaModFix/>
          </a:blip>
          <a:srcRect/>
          <a:stretch/>
        </p:blipFill>
        <p:spPr>
          <a:xfrm>
            <a:off x="16418708" y="0"/>
            <a:ext cx="1869291" cy="1869291"/>
          </a:xfrm>
          <a:prstGeom prst="rect">
            <a:avLst/>
          </a:prstGeom>
          <a:noFill/>
          <a:ln>
            <a:noFill/>
          </a:ln>
        </p:spPr>
      </p:pic>
      <p:pic>
        <p:nvPicPr>
          <p:cNvPr id="538" name="Google Shape;538;g1c0d571eb8a_0_324"/>
          <p:cNvPicPr preferRelativeResize="0"/>
          <p:nvPr/>
        </p:nvPicPr>
        <p:blipFill rotWithShape="1">
          <a:blip r:embed="rId6">
            <a:alphaModFix/>
          </a:blip>
          <a:srcRect/>
          <a:stretch/>
        </p:blipFill>
        <p:spPr>
          <a:xfrm rot="9614497">
            <a:off x="17215841" y="8047725"/>
            <a:ext cx="4352147" cy="4346443"/>
          </a:xfrm>
          <a:prstGeom prst="rect">
            <a:avLst/>
          </a:prstGeom>
          <a:noFill/>
          <a:ln>
            <a:noFill/>
          </a:ln>
        </p:spPr>
      </p:pic>
      <p:sp>
        <p:nvSpPr>
          <p:cNvPr id="539" name="Google Shape;539;g1c0d571eb8a_0_324"/>
          <p:cNvSpPr/>
          <p:nvPr/>
        </p:nvSpPr>
        <p:spPr>
          <a:xfrm>
            <a:off x="216000" y="1626300"/>
            <a:ext cx="8019283" cy="7300328"/>
          </a:xfrm>
          <a:custGeom>
            <a:avLst/>
            <a:gdLst/>
            <a:ahLst/>
            <a:cxnLst/>
            <a:rect l="l" t="t" r="r" b="b"/>
            <a:pathLst>
              <a:path w="4215129" h="3083560" extrusionOk="0">
                <a:moveTo>
                  <a:pt x="4196079" y="1511300"/>
                </a:moveTo>
                <a:cubicBezTo>
                  <a:pt x="4199889" y="1508760"/>
                  <a:pt x="4203699" y="1507490"/>
                  <a:pt x="4206239" y="1503680"/>
                </a:cubicBezTo>
                <a:cubicBezTo>
                  <a:pt x="4208779" y="1501140"/>
                  <a:pt x="4213859" y="1497330"/>
                  <a:pt x="4213859" y="1493520"/>
                </a:cubicBezTo>
                <a:cubicBezTo>
                  <a:pt x="4213859" y="1490980"/>
                  <a:pt x="4208779" y="1487170"/>
                  <a:pt x="4206239" y="1484630"/>
                </a:cubicBezTo>
                <a:lnTo>
                  <a:pt x="4194809" y="1473200"/>
                </a:lnTo>
                <a:cubicBezTo>
                  <a:pt x="4197349" y="1470660"/>
                  <a:pt x="4202429" y="1469390"/>
                  <a:pt x="4202429" y="1465580"/>
                </a:cubicBezTo>
                <a:cubicBezTo>
                  <a:pt x="4204969" y="1455420"/>
                  <a:pt x="4208779" y="1445260"/>
                  <a:pt x="4208779" y="1435100"/>
                </a:cubicBezTo>
                <a:cubicBezTo>
                  <a:pt x="4208779" y="1430020"/>
                  <a:pt x="4199889" y="1426210"/>
                  <a:pt x="4194809" y="1419860"/>
                </a:cubicBezTo>
                <a:cubicBezTo>
                  <a:pt x="4199889" y="1419860"/>
                  <a:pt x="4202429" y="1419860"/>
                  <a:pt x="4206239" y="1418590"/>
                </a:cubicBezTo>
                <a:lnTo>
                  <a:pt x="4206239" y="1414780"/>
                </a:lnTo>
                <a:lnTo>
                  <a:pt x="4194809" y="1414780"/>
                </a:lnTo>
                <a:cubicBezTo>
                  <a:pt x="4187189" y="1409700"/>
                  <a:pt x="4179569" y="1399540"/>
                  <a:pt x="4177029" y="1400810"/>
                </a:cubicBezTo>
                <a:cubicBezTo>
                  <a:pt x="4163059" y="1408430"/>
                  <a:pt x="4163059" y="1398270"/>
                  <a:pt x="4160519" y="1390650"/>
                </a:cubicBezTo>
                <a:cubicBezTo>
                  <a:pt x="4155439" y="1391920"/>
                  <a:pt x="4150359" y="1393190"/>
                  <a:pt x="4146549" y="1391920"/>
                </a:cubicBezTo>
                <a:cubicBezTo>
                  <a:pt x="4137659" y="1390650"/>
                  <a:pt x="4128769" y="1386840"/>
                  <a:pt x="4119879" y="1386840"/>
                </a:cubicBezTo>
                <a:cubicBezTo>
                  <a:pt x="4108449" y="1385570"/>
                  <a:pt x="4095749" y="1385570"/>
                  <a:pt x="4083049" y="1384300"/>
                </a:cubicBezTo>
                <a:cubicBezTo>
                  <a:pt x="4063999" y="1381760"/>
                  <a:pt x="4044949" y="1379220"/>
                  <a:pt x="4025899" y="1376680"/>
                </a:cubicBezTo>
                <a:cubicBezTo>
                  <a:pt x="4024629" y="1376680"/>
                  <a:pt x="4022089" y="1379220"/>
                  <a:pt x="4020819" y="1379220"/>
                </a:cubicBezTo>
                <a:cubicBezTo>
                  <a:pt x="4010659" y="1377950"/>
                  <a:pt x="4000499" y="1376680"/>
                  <a:pt x="3991609" y="1374140"/>
                </a:cubicBezTo>
                <a:cubicBezTo>
                  <a:pt x="3989069" y="1372870"/>
                  <a:pt x="3987799" y="1366520"/>
                  <a:pt x="3987799" y="1363980"/>
                </a:cubicBezTo>
                <a:cubicBezTo>
                  <a:pt x="4001769" y="1353820"/>
                  <a:pt x="4015740" y="1343660"/>
                  <a:pt x="4024629" y="1337310"/>
                </a:cubicBezTo>
                <a:cubicBezTo>
                  <a:pt x="4034789" y="1336040"/>
                  <a:pt x="4041139" y="1334770"/>
                  <a:pt x="4050029" y="1334770"/>
                </a:cubicBezTo>
                <a:cubicBezTo>
                  <a:pt x="4042409" y="1324610"/>
                  <a:pt x="4037329" y="1319530"/>
                  <a:pt x="4030979" y="1311910"/>
                </a:cubicBezTo>
                <a:cubicBezTo>
                  <a:pt x="4027169" y="1313180"/>
                  <a:pt x="4023359" y="1314450"/>
                  <a:pt x="4017009" y="1316990"/>
                </a:cubicBezTo>
                <a:cubicBezTo>
                  <a:pt x="4017009" y="1310640"/>
                  <a:pt x="4017009" y="1304290"/>
                  <a:pt x="4018279" y="1304290"/>
                </a:cubicBezTo>
                <a:cubicBezTo>
                  <a:pt x="4023359" y="1303020"/>
                  <a:pt x="4030979" y="1301750"/>
                  <a:pt x="4034789" y="1304290"/>
                </a:cubicBezTo>
                <a:cubicBezTo>
                  <a:pt x="4039869" y="1308100"/>
                  <a:pt x="4042409" y="1314450"/>
                  <a:pt x="4047489" y="1322070"/>
                </a:cubicBezTo>
                <a:cubicBezTo>
                  <a:pt x="4050029" y="1322070"/>
                  <a:pt x="4055109" y="1323340"/>
                  <a:pt x="4060189" y="1323340"/>
                </a:cubicBezTo>
                <a:cubicBezTo>
                  <a:pt x="4058919" y="1306830"/>
                  <a:pt x="4058919" y="1306830"/>
                  <a:pt x="4044949" y="1282700"/>
                </a:cubicBezTo>
                <a:cubicBezTo>
                  <a:pt x="4062729" y="1282700"/>
                  <a:pt x="4067809" y="1277620"/>
                  <a:pt x="4063999" y="1259840"/>
                </a:cubicBezTo>
                <a:cubicBezTo>
                  <a:pt x="4075429" y="1258570"/>
                  <a:pt x="4088129" y="1257300"/>
                  <a:pt x="4099559" y="1257300"/>
                </a:cubicBezTo>
                <a:cubicBezTo>
                  <a:pt x="4098289" y="1254760"/>
                  <a:pt x="4095749" y="1249680"/>
                  <a:pt x="4094479" y="1245870"/>
                </a:cubicBezTo>
                <a:cubicBezTo>
                  <a:pt x="4099559" y="1247140"/>
                  <a:pt x="4103369" y="1248410"/>
                  <a:pt x="4105909" y="1249680"/>
                </a:cubicBezTo>
                <a:cubicBezTo>
                  <a:pt x="4107179" y="1243330"/>
                  <a:pt x="4107179" y="1236980"/>
                  <a:pt x="4108449" y="1231900"/>
                </a:cubicBezTo>
                <a:cubicBezTo>
                  <a:pt x="4109719" y="1225550"/>
                  <a:pt x="4110989" y="1217930"/>
                  <a:pt x="4112259" y="1211580"/>
                </a:cubicBezTo>
                <a:cubicBezTo>
                  <a:pt x="4112259" y="1209040"/>
                  <a:pt x="4110989" y="1205230"/>
                  <a:pt x="4112259" y="1201420"/>
                </a:cubicBezTo>
                <a:cubicBezTo>
                  <a:pt x="4116069" y="1191260"/>
                  <a:pt x="4117339" y="1176020"/>
                  <a:pt x="4113529" y="1168400"/>
                </a:cubicBezTo>
                <a:cubicBezTo>
                  <a:pt x="4116069" y="1165860"/>
                  <a:pt x="4117339" y="1162050"/>
                  <a:pt x="4117339" y="1159510"/>
                </a:cubicBezTo>
                <a:cubicBezTo>
                  <a:pt x="4117339" y="1149350"/>
                  <a:pt x="4117339" y="1137920"/>
                  <a:pt x="4116069" y="1127760"/>
                </a:cubicBezTo>
                <a:cubicBezTo>
                  <a:pt x="4114799" y="1117600"/>
                  <a:pt x="4113529" y="1108710"/>
                  <a:pt x="4112259" y="1098550"/>
                </a:cubicBezTo>
                <a:cubicBezTo>
                  <a:pt x="4110989" y="1096010"/>
                  <a:pt x="4110989" y="1093470"/>
                  <a:pt x="4112259" y="1089660"/>
                </a:cubicBezTo>
                <a:cubicBezTo>
                  <a:pt x="4116069" y="1079500"/>
                  <a:pt x="4118609" y="1069340"/>
                  <a:pt x="4110989" y="1059180"/>
                </a:cubicBezTo>
                <a:cubicBezTo>
                  <a:pt x="4108449" y="1056640"/>
                  <a:pt x="4109719" y="1050290"/>
                  <a:pt x="4110989" y="1046480"/>
                </a:cubicBezTo>
                <a:cubicBezTo>
                  <a:pt x="4114799" y="1032510"/>
                  <a:pt x="4107179" y="1021080"/>
                  <a:pt x="4093209" y="1018540"/>
                </a:cubicBezTo>
                <a:lnTo>
                  <a:pt x="4088129" y="1018540"/>
                </a:lnTo>
                <a:cubicBezTo>
                  <a:pt x="4089399" y="1014730"/>
                  <a:pt x="4090669" y="1013460"/>
                  <a:pt x="4091939" y="1010920"/>
                </a:cubicBezTo>
                <a:cubicBezTo>
                  <a:pt x="4088129" y="1009650"/>
                  <a:pt x="4084319" y="1009650"/>
                  <a:pt x="4081779" y="1007110"/>
                </a:cubicBezTo>
                <a:cubicBezTo>
                  <a:pt x="4079239" y="1005840"/>
                  <a:pt x="4077969" y="1002030"/>
                  <a:pt x="4075429" y="1000760"/>
                </a:cubicBezTo>
                <a:cubicBezTo>
                  <a:pt x="4065269" y="995680"/>
                  <a:pt x="4053839" y="990600"/>
                  <a:pt x="4042409" y="985520"/>
                </a:cubicBezTo>
                <a:cubicBezTo>
                  <a:pt x="4038599" y="984250"/>
                  <a:pt x="4033519" y="984250"/>
                  <a:pt x="4029709" y="984250"/>
                </a:cubicBezTo>
                <a:cubicBezTo>
                  <a:pt x="4027169" y="985520"/>
                  <a:pt x="4025899" y="980440"/>
                  <a:pt x="4023359" y="980440"/>
                </a:cubicBezTo>
                <a:cubicBezTo>
                  <a:pt x="4005579" y="976630"/>
                  <a:pt x="3987799" y="974090"/>
                  <a:pt x="3970019" y="969010"/>
                </a:cubicBezTo>
                <a:cubicBezTo>
                  <a:pt x="3956049" y="963930"/>
                  <a:pt x="3939539" y="974090"/>
                  <a:pt x="3925569" y="963930"/>
                </a:cubicBezTo>
                <a:cubicBezTo>
                  <a:pt x="3924299" y="962660"/>
                  <a:pt x="3921759" y="965200"/>
                  <a:pt x="3920489" y="965200"/>
                </a:cubicBezTo>
                <a:cubicBezTo>
                  <a:pt x="3909059" y="962660"/>
                  <a:pt x="3898899" y="969010"/>
                  <a:pt x="3887469" y="965200"/>
                </a:cubicBezTo>
                <a:cubicBezTo>
                  <a:pt x="3876039" y="961390"/>
                  <a:pt x="3863339" y="960120"/>
                  <a:pt x="3858259" y="948690"/>
                </a:cubicBezTo>
                <a:cubicBezTo>
                  <a:pt x="3853179" y="937260"/>
                  <a:pt x="3849369" y="925830"/>
                  <a:pt x="3849369" y="914400"/>
                </a:cubicBezTo>
                <a:cubicBezTo>
                  <a:pt x="3850639" y="900430"/>
                  <a:pt x="3856989" y="885190"/>
                  <a:pt x="3832859" y="887730"/>
                </a:cubicBezTo>
                <a:cubicBezTo>
                  <a:pt x="3834129" y="885190"/>
                  <a:pt x="3834129" y="882650"/>
                  <a:pt x="3835399" y="881380"/>
                </a:cubicBezTo>
                <a:cubicBezTo>
                  <a:pt x="3761739" y="873760"/>
                  <a:pt x="3688079" y="867410"/>
                  <a:pt x="3615689" y="859790"/>
                </a:cubicBezTo>
                <a:cubicBezTo>
                  <a:pt x="3613149" y="850900"/>
                  <a:pt x="3610609" y="840740"/>
                  <a:pt x="3608069" y="826770"/>
                </a:cubicBezTo>
                <a:cubicBezTo>
                  <a:pt x="3622039" y="842010"/>
                  <a:pt x="3634739" y="850900"/>
                  <a:pt x="3652519" y="849630"/>
                </a:cubicBezTo>
                <a:cubicBezTo>
                  <a:pt x="3653789" y="839470"/>
                  <a:pt x="3652519" y="831850"/>
                  <a:pt x="3642359" y="825500"/>
                </a:cubicBezTo>
                <a:cubicBezTo>
                  <a:pt x="3641089" y="824230"/>
                  <a:pt x="3639819" y="819150"/>
                  <a:pt x="3641089" y="816610"/>
                </a:cubicBezTo>
                <a:cubicBezTo>
                  <a:pt x="3646169" y="803910"/>
                  <a:pt x="3651249" y="792480"/>
                  <a:pt x="3655059" y="781050"/>
                </a:cubicBezTo>
                <a:cubicBezTo>
                  <a:pt x="3660139" y="784860"/>
                  <a:pt x="3663949" y="787400"/>
                  <a:pt x="3669029" y="789940"/>
                </a:cubicBezTo>
                <a:lnTo>
                  <a:pt x="3671569" y="787400"/>
                </a:lnTo>
                <a:lnTo>
                  <a:pt x="3656329" y="764540"/>
                </a:lnTo>
                <a:cubicBezTo>
                  <a:pt x="3666489" y="767080"/>
                  <a:pt x="3675379" y="768350"/>
                  <a:pt x="3686809" y="770890"/>
                </a:cubicBezTo>
                <a:cubicBezTo>
                  <a:pt x="3682999" y="763270"/>
                  <a:pt x="3679189" y="758190"/>
                  <a:pt x="3679189" y="758190"/>
                </a:cubicBezTo>
                <a:cubicBezTo>
                  <a:pt x="3685539" y="753110"/>
                  <a:pt x="3691889" y="748030"/>
                  <a:pt x="3700779" y="741680"/>
                </a:cubicBezTo>
                <a:cubicBezTo>
                  <a:pt x="3700779" y="740410"/>
                  <a:pt x="3702049" y="732790"/>
                  <a:pt x="3705859" y="731520"/>
                </a:cubicBezTo>
                <a:cubicBezTo>
                  <a:pt x="3713479" y="727710"/>
                  <a:pt x="3716019" y="734060"/>
                  <a:pt x="3718559" y="740410"/>
                </a:cubicBezTo>
                <a:cubicBezTo>
                  <a:pt x="3719829" y="744220"/>
                  <a:pt x="3727449" y="745490"/>
                  <a:pt x="3732529" y="746760"/>
                </a:cubicBezTo>
                <a:cubicBezTo>
                  <a:pt x="3737609" y="748030"/>
                  <a:pt x="3743959" y="748030"/>
                  <a:pt x="3750309" y="746760"/>
                </a:cubicBezTo>
                <a:cubicBezTo>
                  <a:pt x="3760469" y="746760"/>
                  <a:pt x="3770629" y="745490"/>
                  <a:pt x="3784599" y="744220"/>
                </a:cubicBezTo>
                <a:cubicBezTo>
                  <a:pt x="3774440" y="741680"/>
                  <a:pt x="3766819" y="739140"/>
                  <a:pt x="3760469" y="737870"/>
                </a:cubicBezTo>
                <a:cubicBezTo>
                  <a:pt x="3760469" y="736600"/>
                  <a:pt x="3760469" y="735330"/>
                  <a:pt x="3759199" y="734060"/>
                </a:cubicBezTo>
                <a:cubicBezTo>
                  <a:pt x="3769359" y="731520"/>
                  <a:pt x="3779519" y="728980"/>
                  <a:pt x="3788409" y="726440"/>
                </a:cubicBezTo>
                <a:cubicBezTo>
                  <a:pt x="3798569" y="728980"/>
                  <a:pt x="3807459" y="732790"/>
                  <a:pt x="3815079" y="735330"/>
                </a:cubicBezTo>
                <a:cubicBezTo>
                  <a:pt x="3817619" y="758190"/>
                  <a:pt x="3832859" y="739140"/>
                  <a:pt x="3841749" y="741680"/>
                </a:cubicBezTo>
                <a:cubicBezTo>
                  <a:pt x="3839209" y="736600"/>
                  <a:pt x="3835399" y="731520"/>
                  <a:pt x="3831590" y="725170"/>
                </a:cubicBezTo>
                <a:cubicBezTo>
                  <a:pt x="3848099" y="727710"/>
                  <a:pt x="3864610" y="727710"/>
                  <a:pt x="3876040" y="740410"/>
                </a:cubicBezTo>
                <a:cubicBezTo>
                  <a:pt x="3877310" y="741680"/>
                  <a:pt x="3882390" y="740410"/>
                  <a:pt x="3884930" y="739140"/>
                </a:cubicBezTo>
                <a:cubicBezTo>
                  <a:pt x="3888740" y="740410"/>
                  <a:pt x="3895090" y="742950"/>
                  <a:pt x="3897630" y="741680"/>
                </a:cubicBezTo>
                <a:cubicBezTo>
                  <a:pt x="3901440" y="737870"/>
                  <a:pt x="3901440" y="731520"/>
                  <a:pt x="3905250" y="723900"/>
                </a:cubicBezTo>
                <a:cubicBezTo>
                  <a:pt x="3914140" y="739140"/>
                  <a:pt x="3923030" y="730250"/>
                  <a:pt x="3931920" y="723900"/>
                </a:cubicBezTo>
                <a:cubicBezTo>
                  <a:pt x="3930650" y="727710"/>
                  <a:pt x="3930650" y="730250"/>
                  <a:pt x="3930650" y="730250"/>
                </a:cubicBezTo>
                <a:cubicBezTo>
                  <a:pt x="3938270" y="734060"/>
                  <a:pt x="3944620" y="736600"/>
                  <a:pt x="3953510" y="740410"/>
                </a:cubicBezTo>
                <a:cubicBezTo>
                  <a:pt x="3959860" y="737870"/>
                  <a:pt x="3967480" y="728980"/>
                  <a:pt x="3978910" y="737870"/>
                </a:cubicBezTo>
                <a:cubicBezTo>
                  <a:pt x="3980180" y="739140"/>
                  <a:pt x="3985260" y="736600"/>
                  <a:pt x="3989069" y="736600"/>
                </a:cubicBezTo>
                <a:cubicBezTo>
                  <a:pt x="3992879" y="735330"/>
                  <a:pt x="3995419" y="735330"/>
                  <a:pt x="3996690" y="734060"/>
                </a:cubicBezTo>
                <a:cubicBezTo>
                  <a:pt x="3999230" y="725170"/>
                  <a:pt x="4000499" y="717550"/>
                  <a:pt x="4004310" y="709930"/>
                </a:cubicBezTo>
                <a:cubicBezTo>
                  <a:pt x="4008120" y="702310"/>
                  <a:pt x="4006850" y="694690"/>
                  <a:pt x="3999230" y="692150"/>
                </a:cubicBezTo>
                <a:cubicBezTo>
                  <a:pt x="3996690" y="690880"/>
                  <a:pt x="3994150" y="690880"/>
                  <a:pt x="3992880" y="689610"/>
                </a:cubicBezTo>
                <a:cubicBezTo>
                  <a:pt x="4004310" y="678180"/>
                  <a:pt x="4014470" y="670560"/>
                  <a:pt x="4030980" y="675640"/>
                </a:cubicBezTo>
                <a:cubicBezTo>
                  <a:pt x="4034790" y="676910"/>
                  <a:pt x="4039870" y="671830"/>
                  <a:pt x="4046220" y="668020"/>
                </a:cubicBezTo>
                <a:cubicBezTo>
                  <a:pt x="4042410" y="664210"/>
                  <a:pt x="4039870" y="662940"/>
                  <a:pt x="4037330" y="661670"/>
                </a:cubicBezTo>
                <a:cubicBezTo>
                  <a:pt x="4047490" y="640080"/>
                  <a:pt x="4064000" y="654050"/>
                  <a:pt x="4079240" y="654050"/>
                </a:cubicBezTo>
                <a:cubicBezTo>
                  <a:pt x="4074160" y="650240"/>
                  <a:pt x="4071619" y="646430"/>
                  <a:pt x="4069080" y="645160"/>
                </a:cubicBezTo>
                <a:cubicBezTo>
                  <a:pt x="4076700" y="641350"/>
                  <a:pt x="4084320" y="638810"/>
                  <a:pt x="4090670" y="635000"/>
                </a:cubicBezTo>
                <a:cubicBezTo>
                  <a:pt x="4091940" y="629920"/>
                  <a:pt x="4090670" y="624840"/>
                  <a:pt x="4091940" y="622300"/>
                </a:cubicBezTo>
                <a:cubicBezTo>
                  <a:pt x="4098290" y="612140"/>
                  <a:pt x="4094480" y="604520"/>
                  <a:pt x="4084320" y="599440"/>
                </a:cubicBezTo>
                <a:cubicBezTo>
                  <a:pt x="4080510" y="596900"/>
                  <a:pt x="4076700" y="591820"/>
                  <a:pt x="4074160" y="588010"/>
                </a:cubicBezTo>
                <a:cubicBezTo>
                  <a:pt x="4077970" y="588010"/>
                  <a:pt x="4083050" y="586740"/>
                  <a:pt x="4088130" y="586740"/>
                </a:cubicBezTo>
                <a:lnTo>
                  <a:pt x="4088130" y="571500"/>
                </a:lnTo>
                <a:cubicBezTo>
                  <a:pt x="4090670" y="571500"/>
                  <a:pt x="4093210" y="571500"/>
                  <a:pt x="4095750" y="572770"/>
                </a:cubicBezTo>
                <a:cubicBezTo>
                  <a:pt x="4097020" y="557530"/>
                  <a:pt x="4098290" y="542290"/>
                  <a:pt x="4100830" y="525780"/>
                </a:cubicBezTo>
                <a:cubicBezTo>
                  <a:pt x="4086860" y="518160"/>
                  <a:pt x="4094480" y="509270"/>
                  <a:pt x="4102100" y="497840"/>
                </a:cubicBezTo>
                <a:cubicBezTo>
                  <a:pt x="4102100" y="497840"/>
                  <a:pt x="4099560" y="496570"/>
                  <a:pt x="4097020" y="496570"/>
                </a:cubicBezTo>
                <a:cubicBezTo>
                  <a:pt x="4098290" y="491490"/>
                  <a:pt x="4100830" y="486410"/>
                  <a:pt x="4102100" y="481330"/>
                </a:cubicBezTo>
                <a:cubicBezTo>
                  <a:pt x="4104640" y="471170"/>
                  <a:pt x="4100830" y="469900"/>
                  <a:pt x="4089400" y="474980"/>
                </a:cubicBezTo>
                <a:cubicBezTo>
                  <a:pt x="4088130" y="472440"/>
                  <a:pt x="4086860" y="468630"/>
                  <a:pt x="4084320" y="466090"/>
                </a:cubicBezTo>
                <a:cubicBezTo>
                  <a:pt x="4083050" y="467360"/>
                  <a:pt x="4083050" y="468630"/>
                  <a:pt x="4081780" y="469900"/>
                </a:cubicBezTo>
                <a:cubicBezTo>
                  <a:pt x="4076700" y="468630"/>
                  <a:pt x="4072890" y="466090"/>
                  <a:pt x="4067810" y="464820"/>
                </a:cubicBezTo>
                <a:cubicBezTo>
                  <a:pt x="4042410" y="454660"/>
                  <a:pt x="4015740" y="457200"/>
                  <a:pt x="3990340" y="455930"/>
                </a:cubicBezTo>
                <a:cubicBezTo>
                  <a:pt x="3986530" y="455930"/>
                  <a:pt x="3981450" y="459740"/>
                  <a:pt x="3977640" y="459740"/>
                </a:cubicBezTo>
                <a:cubicBezTo>
                  <a:pt x="3962400" y="458470"/>
                  <a:pt x="3948430" y="453390"/>
                  <a:pt x="3934460" y="452120"/>
                </a:cubicBezTo>
                <a:cubicBezTo>
                  <a:pt x="3915410" y="450850"/>
                  <a:pt x="3896360" y="450850"/>
                  <a:pt x="3877310" y="450850"/>
                </a:cubicBezTo>
                <a:cubicBezTo>
                  <a:pt x="3863340" y="450850"/>
                  <a:pt x="3860800" y="443230"/>
                  <a:pt x="3862070" y="433070"/>
                </a:cubicBezTo>
                <a:cubicBezTo>
                  <a:pt x="3867150" y="429260"/>
                  <a:pt x="3872230" y="421640"/>
                  <a:pt x="3872230" y="420370"/>
                </a:cubicBezTo>
                <a:cubicBezTo>
                  <a:pt x="3855720" y="407670"/>
                  <a:pt x="3870960" y="398780"/>
                  <a:pt x="3874770" y="388620"/>
                </a:cubicBezTo>
                <a:cubicBezTo>
                  <a:pt x="3873500" y="363220"/>
                  <a:pt x="3872230" y="337820"/>
                  <a:pt x="3870960" y="311150"/>
                </a:cubicBezTo>
                <a:cubicBezTo>
                  <a:pt x="3873500" y="309880"/>
                  <a:pt x="3878580" y="308610"/>
                  <a:pt x="3882390" y="307340"/>
                </a:cubicBezTo>
                <a:cubicBezTo>
                  <a:pt x="3881120" y="303530"/>
                  <a:pt x="3878580" y="299720"/>
                  <a:pt x="3878580" y="295910"/>
                </a:cubicBezTo>
                <a:cubicBezTo>
                  <a:pt x="3882390" y="280670"/>
                  <a:pt x="3883660" y="265430"/>
                  <a:pt x="3867150" y="254000"/>
                </a:cubicBezTo>
                <a:cubicBezTo>
                  <a:pt x="3874770" y="248920"/>
                  <a:pt x="3881120" y="245110"/>
                  <a:pt x="3888740" y="240030"/>
                </a:cubicBezTo>
                <a:cubicBezTo>
                  <a:pt x="3887470" y="238760"/>
                  <a:pt x="3886200" y="236220"/>
                  <a:pt x="3886200" y="234950"/>
                </a:cubicBezTo>
                <a:cubicBezTo>
                  <a:pt x="3886200" y="233680"/>
                  <a:pt x="3884930" y="233680"/>
                  <a:pt x="3883660" y="233680"/>
                </a:cubicBezTo>
                <a:cubicBezTo>
                  <a:pt x="3870960" y="233680"/>
                  <a:pt x="3865880" y="231140"/>
                  <a:pt x="3864610" y="218440"/>
                </a:cubicBezTo>
                <a:cubicBezTo>
                  <a:pt x="3864610" y="215900"/>
                  <a:pt x="3864610" y="212090"/>
                  <a:pt x="3867150" y="209550"/>
                </a:cubicBezTo>
                <a:cubicBezTo>
                  <a:pt x="3872230" y="205740"/>
                  <a:pt x="3877310" y="201930"/>
                  <a:pt x="3883660" y="199390"/>
                </a:cubicBezTo>
                <a:cubicBezTo>
                  <a:pt x="3886200" y="198120"/>
                  <a:pt x="3891280" y="199390"/>
                  <a:pt x="3893820" y="200660"/>
                </a:cubicBezTo>
                <a:cubicBezTo>
                  <a:pt x="3907790" y="208280"/>
                  <a:pt x="3909060" y="208280"/>
                  <a:pt x="3911600" y="191770"/>
                </a:cubicBezTo>
                <a:cubicBezTo>
                  <a:pt x="3914140" y="193040"/>
                  <a:pt x="3916680" y="194310"/>
                  <a:pt x="3920490" y="195580"/>
                </a:cubicBezTo>
                <a:cubicBezTo>
                  <a:pt x="3919220" y="190500"/>
                  <a:pt x="3919220" y="186690"/>
                  <a:pt x="3916680" y="182880"/>
                </a:cubicBezTo>
                <a:cubicBezTo>
                  <a:pt x="3916680" y="181610"/>
                  <a:pt x="3914140" y="180340"/>
                  <a:pt x="3911600" y="179070"/>
                </a:cubicBezTo>
                <a:cubicBezTo>
                  <a:pt x="3914140" y="177800"/>
                  <a:pt x="3916680" y="175260"/>
                  <a:pt x="3919220" y="176530"/>
                </a:cubicBezTo>
                <a:cubicBezTo>
                  <a:pt x="3931920" y="180340"/>
                  <a:pt x="3939540" y="171450"/>
                  <a:pt x="3948430" y="166370"/>
                </a:cubicBezTo>
                <a:cubicBezTo>
                  <a:pt x="3940810" y="156210"/>
                  <a:pt x="3933190" y="147320"/>
                  <a:pt x="3926840" y="137160"/>
                </a:cubicBezTo>
                <a:cubicBezTo>
                  <a:pt x="3937000" y="132080"/>
                  <a:pt x="3944620" y="129540"/>
                  <a:pt x="3952240" y="125730"/>
                </a:cubicBezTo>
                <a:cubicBezTo>
                  <a:pt x="3935730" y="97790"/>
                  <a:pt x="3935730" y="97790"/>
                  <a:pt x="3947160" y="86360"/>
                </a:cubicBezTo>
                <a:cubicBezTo>
                  <a:pt x="3947160" y="85090"/>
                  <a:pt x="3945890" y="83820"/>
                  <a:pt x="3945890" y="82550"/>
                </a:cubicBezTo>
                <a:cubicBezTo>
                  <a:pt x="3942080" y="83820"/>
                  <a:pt x="3937000" y="85090"/>
                  <a:pt x="3933190" y="87630"/>
                </a:cubicBezTo>
                <a:lnTo>
                  <a:pt x="3931920" y="86360"/>
                </a:lnTo>
                <a:cubicBezTo>
                  <a:pt x="3937000" y="81280"/>
                  <a:pt x="3942080" y="77470"/>
                  <a:pt x="3947160" y="72390"/>
                </a:cubicBezTo>
                <a:cubicBezTo>
                  <a:pt x="3947160" y="68580"/>
                  <a:pt x="3949700" y="59690"/>
                  <a:pt x="3947160" y="57150"/>
                </a:cubicBezTo>
                <a:cubicBezTo>
                  <a:pt x="3937000" y="48260"/>
                  <a:pt x="3948430" y="39370"/>
                  <a:pt x="3945890" y="30480"/>
                </a:cubicBezTo>
                <a:cubicBezTo>
                  <a:pt x="3944620" y="27940"/>
                  <a:pt x="3945890" y="21590"/>
                  <a:pt x="3944620" y="21590"/>
                </a:cubicBezTo>
                <a:cubicBezTo>
                  <a:pt x="3937000" y="17780"/>
                  <a:pt x="3928110" y="11430"/>
                  <a:pt x="3919220" y="11430"/>
                </a:cubicBezTo>
                <a:cubicBezTo>
                  <a:pt x="3898900" y="10160"/>
                  <a:pt x="3878580" y="12700"/>
                  <a:pt x="3858260" y="12700"/>
                </a:cubicBezTo>
                <a:lnTo>
                  <a:pt x="3793490" y="12700"/>
                </a:lnTo>
                <a:cubicBezTo>
                  <a:pt x="3778250" y="12700"/>
                  <a:pt x="3765550" y="8890"/>
                  <a:pt x="3750310" y="5080"/>
                </a:cubicBezTo>
                <a:cubicBezTo>
                  <a:pt x="3732530" y="0"/>
                  <a:pt x="3713480" y="3810"/>
                  <a:pt x="3694430" y="5080"/>
                </a:cubicBezTo>
                <a:cubicBezTo>
                  <a:pt x="3653790" y="6350"/>
                  <a:pt x="3613150" y="6350"/>
                  <a:pt x="3572510" y="7620"/>
                </a:cubicBezTo>
                <a:cubicBezTo>
                  <a:pt x="3553460" y="7620"/>
                  <a:pt x="3533140" y="10160"/>
                  <a:pt x="3514090" y="11430"/>
                </a:cubicBezTo>
                <a:cubicBezTo>
                  <a:pt x="3489960" y="12700"/>
                  <a:pt x="3465830" y="11430"/>
                  <a:pt x="3441700" y="12700"/>
                </a:cubicBezTo>
                <a:cubicBezTo>
                  <a:pt x="3416300" y="13970"/>
                  <a:pt x="3390900" y="16510"/>
                  <a:pt x="3365500" y="17780"/>
                </a:cubicBezTo>
                <a:cubicBezTo>
                  <a:pt x="3335020" y="19050"/>
                  <a:pt x="3304540" y="19050"/>
                  <a:pt x="3274060" y="20320"/>
                </a:cubicBezTo>
                <a:lnTo>
                  <a:pt x="3178810" y="24130"/>
                </a:lnTo>
                <a:cubicBezTo>
                  <a:pt x="3149600" y="25400"/>
                  <a:pt x="3121660" y="25400"/>
                  <a:pt x="3092450" y="25400"/>
                </a:cubicBezTo>
                <a:cubicBezTo>
                  <a:pt x="3070860" y="25400"/>
                  <a:pt x="3048000" y="26670"/>
                  <a:pt x="3026410" y="27940"/>
                </a:cubicBezTo>
                <a:lnTo>
                  <a:pt x="2961640" y="31750"/>
                </a:lnTo>
                <a:cubicBezTo>
                  <a:pt x="2946400" y="33020"/>
                  <a:pt x="2931160" y="33020"/>
                  <a:pt x="2914650" y="34290"/>
                </a:cubicBezTo>
                <a:cubicBezTo>
                  <a:pt x="2889250" y="35560"/>
                  <a:pt x="2863850" y="35560"/>
                  <a:pt x="2838450" y="36830"/>
                </a:cubicBezTo>
                <a:cubicBezTo>
                  <a:pt x="2809240" y="38100"/>
                  <a:pt x="2781300" y="40640"/>
                  <a:pt x="2753360" y="41910"/>
                </a:cubicBezTo>
                <a:cubicBezTo>
                  <a:pt x="2724150" y="44450"/>
                  <a:pt x="2696210" y="46990"/>
                  <a:pt x="2667000" y="49530"/>
                </a:cubicBezTo>
                <a:cubicBezTo>
                  <a:pt x="2655570" y="50800"/>
                  <a:pt x="2644140" y="50800"/>
                  <a:pt x="2631440" y="52070"/>
                </a:cubicBezTo>
                <a:lnTo>
                  <a:pt x="2594610" y="52070"/>
                </a:lnTo>
                <a:cubicBezTo>
                  <a:pt x="2552700" y="54610"/>
                  <a:pt x="2512060" y="58420"/>
                  <a:pt x="2470150" y="60960"/>
                </a:cubicBezTo>
                <a:cubicBezTo>
                  <a:pt x="2444750" y="62230"/>
                  <a:pt x="2418080" y="63500"/>
                  <a:pt x="2392680" y="66040"/>
                </a:cubicBezTo>
                <a:cubicBezTo>
                  <a:pt x="2377440" y="67310"/>
                  <a:pt x="2360930" y="69850"/>
                  <a:pt x="2345690" y="71120"/>
                </a:cubicBezTo>
                <a:lnTo>
                  <a:pt x="2242819" y="78740"/>
                </a:lnTo>
                <a:cubicBezTo>
                  <a:pt x="2221230" y="80010"/>
                  <a:pt x="2200909" y="85090"/>
                  <a:pt x="2180590" y="86360"/>
                </a:cubicBezTo>
                <a:cubicBezTo>
                  <a:pt x="2148840" y="88900"/>
                  <a:pt x="2115819" y="90170"/>
                  <a:pt x="2084069" y="92710"/>
                </a:cubicBezTo>
                <a:cubicBezTo>
                  <a:pt x="2076449" y="92710"/>
                  <a:pt x="2067559" y="93980"/>
                  <a:pt x="2059940" y="93980"/>
                </a:cubicBezTo>
                <a:cubicBezTo>
                  <a:pt x="2032000" y="96520"/>
                  <a:pt x="2005330" y="99060"/>
                  <a:pt x="1977390" y="101600"/>
                </a:cubicBezTo>
                <a:cubicBezTo>
                  <a:pt x="1962150" y="102870"/>
                  <a:pt x="1945640" y="105410"/>
                  <a:pt x="1930400" y="106680"/>
                </a:cubicBezTo>
                <a:cubicBezTo>
                  <a:pt x="1911350" y="107950"/>
                  <a:pt x="1892300" y="109220"/>
                  <a:pt x="1874520" y="110490"/>
                </a:cubicBezTo>
                <a:cubicBezTo>
                  <a:pt x="1838960" y="114300"/>
                  <a:pt x="1802130" y="118110"/>
                  <a:pt x="1766570" y="121920"/>
                </a:cubicBezTo>
                <a:cubicBezTo>
                  <a:pt x="1760220" y="123190"/>
                  <a:pt x="1755140" y="127000"/>
                  <a:pt x="1748790" y="127000"/>
                </a:cubicBezTo>
                <a:cubicBezTo>
                  <a:pt x="1719580" y="129540"/>
                  <a:pt x="1690370" y="129540"/>
                  <a:pt x="1662430" y="133350"/>
                </a:cubicBezTo>
                <a:cubicBezTo>
                  <a:pt x="1647190" y="135890"/>
                  <a:pt x="1630680" y="129540"/>
                  <a:pt x="1616710" y="142240"/>
                </a:cubicBezTo>
                <a:cubicBezTo>
                  <a:pt x="1611630" y="146050"/>
                  <a:pt x="1597660" y="139700"/>
                  <a:pt x="1588770" y="140970"/>
                </a:cubicBezTo>
                <a:cubicBezTo>
                  <a:pt x="1553210" y="144780"/>
                  <a:pt x="1517650" y="149860"/>
                  <a:pt x="1483360" y="153670"/>
                </a:cubicBezTo>
                <a:cubicBezTo>
                  <a:pt x="1455420" y="157480"/>
                  <a:pt x="1428750" y="160020"/>
                  <a:pt x="1400810" y="163830"/>
                </a:cubicBezTo>
                <a:cubicBezTo>
                  <a:pt x="1390650" y="165100"/>
                  <a:pt x="1380490" y="168910"/>
                  <a:pt x="1371600" y="170180"/>
                </a:cubicBezTo>
                <a:cubicBezTo>
                  <a:pt x="1346200" y="172720"/>
                  <a:pt x="1320800" y="175260"/>
                  <a:pt x="1296670" y="177800"/>
                </a:cubicBezTo>
                <a:cubicBezTo>
                  <a:pt x="1296670" y="182880"/>
                  <a:pt x="1296670" y="185420"/>
                  <a:pt x="1295400" y="187960"/>
                </a:cubicBezTo>
                <a:cubicBezTo>
                  <a:pt x="1292860" y="185420"/>
                  <a:pt x="1290320" y="181610"/>
                  <a:pt x="1287780" y="176530"/>
                </a:cubicBezTo>
                <a:cubicBezTo>
                  <a:pt x="1282700" y="190500"/>
                  <a:pt x="1272540" y="181610"/>
                  <a:pt x="1264920" y="182880"/>
                </a:cubicBezTo>
                <a:cubicBezTo>
                  <a:pt x="1250950" y="185420"/>
                  <a:pt x="1235710" y="189230"/>
                  <a:pt x="1221740" y="190500"/>
                </a:cubicBezTo>
                <a:cubicBezTo>
                  <a:pt x="1196340" y="194310"/>
                  <a:pt x="1170940" y="196850"/>
                  <a:pt x="1145540" y="199390"/>
                </a:cubicBezTo>
                <a:cubicBezTo>
                  <a:pt x="1123950" y="201930"/>
                  <a:pt x="1102360" y="207010"/>
                  <a:pt x="1080770" y="210820"/>
                </a:cubicBezTo>
                <a:cubicBezTo>
                  <a:pt x="1043940" y="217170"/>
                  <a:pt x="1005840" y="220980"/>
                  <a:pt x="969010" y="227330"/>
                </a:cubicBezTo>
                <a:cubicBezTo>
                  <a:pt x="943610" y="231140"/>
                  <a:pt x="918210" y="237490"/>
                  <a:pt x="891540" y="241300"/>
                </a:cubicBezTo>
                <a:cubicBezTo>
                  <a:pt x="864870" y="246380"/>
                  <a:pt x="836930" y="250190"/>
                  <a:pt x="810260" y="255270"/>
                </a:cubicBezTo>
                <a:cubicBezTo>
                  <a:pt x="791210" y="259080"/>
                  <a:pt x="772160" y="264160"/>
                  <a:pt x="753110" y="267970"/>
                </a:cubicBezTo>
                <a:cubicBezTo>
                  <a:pt x="715010" y="274320"/>
                  <a:pt x="675640" y="280670"/>
                  <a:pt x="637540" y="287020"/>
                </a:cubicBezTo>
                <a:cubicBezTo>
                  <a:pt x="623570" y="289560"/>
                  <a:pt x="610870" y="294640"/>
                  <a:pt x="596900" y="297180"/>
                </a:cubicBezTo>
                <a:cubicBezTo>
                  <a:pt x="572770" y="302260"/>
                  <a:pt x="548640" y="304800"/>
                  <a:pt x="524510" y="309880"/>
                </a:cubicBezTo>
                <a:cubicBezTo>
                  <a:pt x="506730" y="313690"/>
                  <a:pt x="490220" y="320040"/>
                  <a:pt x="473710" y="322580"/>
                </a:cubicBezTo>
                <a:cubicBezTo>
                  <a:pt x="438150" y="330200"/>
                  <a:pt x="402590" y="335280"/>
                  <a:pt x="367030" y="341630"/>
                </a:cubicBezTo>
                <a:cubicBezTo>
                  <a:pt x="351790" y="344170"/>
                  <a:pt x="336550" y="349250"/>
                  <a:pt x="321310" y="353060"/>
                </a:cubicBezTo>
                <a:cubicBezTo>
                  <a:pt x="297180" y="359410"/>
                  <a:pt x="271780" y="364490"/>
                  <a:pt x="247650" y="370840"/>
                </a:cubicBezTo>
                <a:cubicBezTo>
                  <a:pt x="241300" y="372110"/>
                  <a:pt x="234950" y="375920"/>
                  <a:pt x="227330" y="377190"/>
                </a:cubicBezTo>
                <a:cubicBezTo>
                  <a:pt x="219710" y="378460"/>
                  <a:pt x="212090" y="378460"/>
                  <a:pt x="204470" y="379730"/>
                </a:cubicBezTo>
                <a:cubicBezTo>
                  <a:pt x="189230" y="383540"/>
                  <a:pt x="173990" y="387350"/>
                  <a:pt x="160020" y="391160"/>
                </a:cubicBezTo>
                <a:cubicBezTo>
                  <a:pt x="129540" y="398780"/>
                  <a:pt x="114300" y="401320"/>
                  <a:pt x="100330" y="408940"/>
                </a:cubicBezTo>
                <a:cubicBezTo>
                  <a:pt x="87630" y="415290"/>
                  <a:pt x="69850" y="414020"/>
                  <a:pt x="64770" y="434340"/>
                </a:cubicBezTo>
                <a:cubicBezTo>
                  <a:pt x="62230" y="440690"/>
                  <a:pt x="55880" y="444500"/>
                  <a:pt x="67310" y="447040"/>
                </a:cubicBezTo>
                <a:cubicBezTo>
                  <a:pt x="68580" y="447040"/>
                  <a:pt x="71120" y="450850"/>
                  <a:pt x="69850" y="452120"/>
                </a:cubicBezTo>
                <a:cubicBezTo>
                  <a:pt x="67310" y="459740"/>
                  <a:pt x="64770" y="467360"/>
                  <a:pt x="62230" y="477520"/>
                </a:cubicBezTo>
                <a:cubicBezTo>
                  <a:pt x="62230" y="477520"/>
                  <a:pt x="64770" y="478790"/>
                  <a:pt x="67310" y="481330"/>
                </a:cubicBezTo>
                <a:cubicBezTo>
                  <a:pt x="59690" y="488950"/>
                  <a:pt x="59690" y="516890"/>
                  <a:pt x="64770" y="525780"/>
                </a:cubicBezTo>
                <a:cubicBezTo>
                  <a:pt x="67310" y="530860"/>
                  <a:pt x="68580" y="537210"/>
                  <a:pt x="69850" y="543560"/>
                </a:cubicBezTo>
                <a:cubicBezTo>
                  <a:pt x="54610" y="547370"/>
                  <a:pt x="72390" y="556260"/>
                  <a:pt x="67310" y="561340"/>
                </a:cubicBezTo>
                <a:cubicBezTo>
                  <a:pt x="69850" y="561340"/>
                  <a:pt x="72390" y="561340"/>
                  <a:pt x="76200" y="562610"/>
                </a:cubicBezTo>
                <a:cubicBezTo>
                  <a:pt x="73660" y="566420"/>
                  <a:pt x="71120" y="568960"/>
                  <a:pt x="69850" y="570230"/>
                </a:cubicBezTo>
                <a:cubicBezTo>
                  <a:pt x="72390" y="572770"/>
                  <a:pt x="76200" y="574040"/>
                  <a:pt x="78740" y="576580"/>
                </a:cubicBezTo>
                <a:cubicBezTo>
                  <a:pt x="64770" y="595630"/>
                  <a:pt x="64770" y="604520"/>
                  <a:pt x="81280" y="621030"/>
                </a:cubicBezTo>
                <a:cubicBezTo>
                  <a:pt x="82550" y="622300"/>
                  <a:pt x="85090" y="624840"/>
                  <a:pt x="85090" y="626110"/>
                </a:cubicBezTo>
                <a:cubicBezTo>
                  <a:pt x="81280" y="640080"/>
                  <a:pt x="82550" y="652780"/>
                  <a:pt x="91440" y="664210"/>
                </a:cubicBezTo>
                <a:cubicBezTo>
                  <a:pt x="91440" y="664210"/>
                  <a:pt x="90170" y="668020"/>
                  <a:pt x="87630" y="670560"/>
                </a:cubicBezTo>
                <a:cubicBezTo>
                  <a:pt x="91440" y="669290"/>
                  <a:pt x="93980" y="668020"/>
                  <a:pt x="96520" y="668020"/>
                </a:cubicBezTo>
                <a:lnTo>
                  <a:pt x="92710" y="690880"/>
                </a:lnTo>
                <a:lnTo>
                  <a:pt x="106680" y="690880"/>
                </a:lnTo>
                <a:cubicBezTo>
                  <a:pt x="110490" y="695960"/>
                  <a:pt x="114300" y="699770"/>
                  <a:pt x="114300" y="701040"/>
                </a:cubicBezTo>
                <a:cubicBezTo>
                  <a:pt x="118110" y="697230"/>
                  <a:pt x="120650" y="695960"/>
                  <a:pt x="121920" y="694690"/>
                </a:cubicBezTo>
                <a:cubicBezTo>
                  <a:pt x="128270" y="704850"/>
                  <a:pt x="133350" y="712470"/>
                  <a:pt x="137160" y="720090"/>
                </a:cubicBezTo>
                <a:cubicBezTo>
                  <a:pt x="135890" y="728980"/>
                  <a:pt x="133350" y="736600"/>
                  <a:pt x="132080" y="741680"/>
                </a:cubicBezTo>
                <a:cubicBezTo>
                  <a:pt x="125730" y="741680"/>
                  <a:pt x="119380" y="740410"/>
                  <a:pt x="115570" y="742950"/>
                </a:cubicBezTo>
                <a:cubicBezTo>
                  <a:pt x="111760" y="745490"/>
                  <a:pt x="111760" y="751840"/>
                  <a:pt x="109220" y="755650"/>
                </a:cubicBezTo>
                <a:cubicBezTo>
                  <a:pt x="109220" y="756920"/>
                  <a:pt x="118110" y="773430"/>
                  <a:pt x="116840" y="774700"/>
                </a:cubicBezTo>
                <a:cubicBezTo>
                  <a:pt x="115570" y="783590"/>
                  <a:pt x="113030" y="792480"/>
                  <a:pt x="111760" y="802640"/>
                </a:cubicBezTo>
                <a:cubicBezTo>
                  <a:pt x="116840" y="806450"/>
                  <a:pt x="123190" y="811530"/>
                  <a:pt x="128270" y="815340"/>
                </a:cubicBezTo>
                <a:cubicBezTo>
                  <a:pt x="119380" y="820420"/>
                  <a:pt x="113030" y="825500"/>
                  <a:pt x="106680" y="829310"/>
                </a:cubicBezTo>
                <a:cubicBezTo>
                  <a:pt x="109220" y="830580"/>
                  <a:pt x="110490" y="831850"/>
                  <a:pt x="113030" y="833120"/>
                </a:cubicBezTo>
                <a:cubicBezTo>
                  <a:pt x="114300" y="838200"/>
                  <a:pt x="116840" y="843280"/>
                  <a:pt x="116840" y="848360"/>
                </a:cubicBezTo>
                <a:cubicBezTo>
                  <a:pt x="116840" y="853440"/>
                  <a:pt x="113030" y="862330"/>
                  <a:pt x="115570" y="863600"/>
                </a:cubicBezTo>
                <a:cubicBezTo>
                  <a:pt x="127000" y="869950"/>
                  <a:pt x="120650" y="889000"/>
                  <a:pt x="135890" y="891540"/>
                </a:cubicBezTo>
                <a:cubicBezTo>
                  <a:pt x="137160" y="891540"/>
                  <a:pt x="137160" y="894080"/>
                  <a:pt x="139700" y="896620"/>
                </a:cubicBezTo>
                <a:cubicBezTo>
                  <a:pt x="135890" y="896620"/>
                  <a:pt x="133350" y="896620"/>
                  <a:pt x="128270" y="897890"/>
                </a:cubicBezTo>
                <a:cubicBezTo>
                  <a:pt x="142240" y="908050"/>
                  <a:pt x="138430" y="916940"/>
                  <a:pt x="133350" y="924560"/>
                </a:cubicBezTo>
                <a:cubicBezTo>
                  <a:pt x="128270" y="925830"/>
                  <a:pt x="124460" y="927100"/>
                  <a:pt x="120650" y="928370"/>
                </a:cubicBezTo>
                <a:cubicBezTo>
                  <a:pt x="121920" y="930910"/>
                  <a:pt x="121920" y="932180"/>
                  <a:pt x="123190" y="934720"/>
                </a:cubicBezTo>
                <a:cubicBezTo>
                  <a:pt x="124460" y="935990"/>
                  <a:pt x="130810" y="952500"/>
                  <a:pt x="130810" y="955040"/>
                </a:cubicBezTo>
                <a:cubicBezTo>
                  <a:pt x="128270" y="961390"/>
                  <a:pt x="127000" y="967740"/>
                  <a:pt x="125730" y="974090"/>
                </a:cubicBezTo>
                <a:cubicBezTo>
                  <a:pt x="133350" y="974090"/>
                  <a:pt x="139700" y="975360"/>
                  <a:pt x="142240" y="975360"/>
                </a:cubicBezTo>
                <a:cubicBezTo>
                  <a:pt x="139700" y="976630"/>
                  <a:pt x="135890" y="979170"/>
                  <a:pt x="133350" y="980440"/>
                </a:cubicBezTo>
                <a:cubicBezTo>
                  <a:pt x="134620" y="982980"/>
                  <a:pt x="135890" y="985520"/>
                  <a:pt x="138430" y="986790"/>
                </a:cubicBezTo>
                <a:cubicBezTo>
                  <a:pt x="148590" y="985520"/>
                  <a:pt x="158750" y="984250"/>
                  <a:pt x="170180" y="982980"/>
                </a:cubicBezTo>
                <a:cubicBezTo>
                  <a:pt x="168910" y="989330"/>
                  <a:pt x="167640" y="994410"/>
                  <a:pt x="165100" y="999490"/>
                </a:cubicBezTo>
                <a:cubicBezTo>
                  <a:pt x="171450" y="999490"/>
                  <a:pt x="179070" y="1000760"/>
                  <a:pt x="185420" y="1000760"/>
                </a:cubicBezTo>
                <a:lnTo>
                  <a:pt x="185420" y="1007110"/>
                </a:lnTo>
                <a:cubicBezTo>
                  <a:pt x="176530" y="1008380"/>
                  <a:pt x="167640" y="1010920"/>
                  <a:pt x="160020" y="1012190"/>
                </a:cubicBezTo>
                <a:cubicBezTo>
                  <a:pt x="191770" y="1027430"/>
                  <a:pt x="220980" y="1013460"/>
                  <a:pt x="255270" y="1008380"/>
                </a:cubicBezTo>
                <a:cubicBezTo>
                  <a:pt x="261620" y="1014730"/>
                  <a:pt x="267970" y="1009650"/>
                  <a:pt x="273050" y="999490"/>
                </a:cubicBezTo>
                <a:cubicBezTo>
                  <a:pt x="279400" y="1008380"/>
                  <a:pt x="284480" y="1005840"/>
                  <a:pt x="297180" y="988060"/>
                </a:cubicBezTo>
                <a:cubicBezTo>
                  <a:pt x="298450" y="988060"/>
                  <a:pt x="299720" y="989330"/>
                  <a:pt x="300990" y="989330"/>
                </a:cubicBezTo>
                <a:cubicBezTo>
                  <a:pt x="299720" y="994410"/>
                  <a:pt x="297180" y="998220"/>
                  <a:pt x="295910" y="1003300"/>
                </a:cubicBezTo>
                <a:cubicBezTo>
                  <a:pt x="303530" y="1000760"/>
                  <a:pt x="309880" y="999490"/>
                  <a:pt x="317500" y="996950"/>
                </a:cubicBezTo>
                <a:lnTo>
                  <a:pt x="344170" y="993140"/>
                </a:lnTo>
                <a:cubicBezTo>
                  <a:pt x="358140" y="990600"/>
                  <a:pt x="372110" y="989330"/>
                  <a:pt x="384810" y="986790"/>
                </a:cubicBezTo>
                <a:cubicBezTo>
                  <a:pt x="389890" y="985520"/>
                  <a:pt x="394970" y="981710"/>
                  <a:pt x="400050" y="980440"/>
                </a:cubicBezTo>
                <a:cubicBezTo>
                  <a:pt x="405130" y="979170"/>
                  <a:pt x="412750" y="975360"/>
                  <a:pt x="415290" y="977900"/>
                </a:cubicBezTo>
                <a:cubicBezTo>
                  <a:pt x="425450" y="986790"/>
                  <a:pt x="434340" y="996950"/>
                  <a:pt x="444500" y="1005840"/>
                </a:cubicBezTo>
                <a:cubicBezTo>
                  <a:pt x="445770" y="1003300"/>
                  <a:pt x="447040" y="999490"/>
                  <a:pt x="447040" y="999490"/>
                </a:cubicBezTo>
                <a:cubicBezTo>
                  <a:pt x="455930" y="1002030"/>
                  <a:pt x="462280" y="1003300"/>
                  <a:pt x="471170" y="1005840"/>
                </a:cubicBezTo>
                <a:cubicBezTo>
                  <a:pt x="472440" y="1009650"/>
                  <a:pt x="474980" y="1014730"/>
                  <a:pt x="474980" y="1017270"/>
                </a:cubicBezTo>
                <a:cubicBezTo>
                  <a:pt x="488950" y="1018540"/>
                  <a:pt x="500380" y="1019810"/>
                  <a:pt x="510540" y="1021080"/>
                </a:cubicBezTo>
                <a:cubicBezTo>
                  <a:pt x="510540" y="1022350"/>
                  <a:pt x="511810" y="1023620"/>
                  <a:pt x="511810" y="1024890"/>
                </a:cubicBezTo>
                <a:lnTo>
                  <a:pt x="488950" y="1032510"/>
                </a:lnTo>
                <a:cubicBezTo>
                  <a:pt x="487680" y="1028700"/>
                  <a:pt x="486410" y="1027430"/>
                  <a:pt x="483870" y="1021080"/>
                </a:cubicBezTo>
                <a:cubicBezTo>
                  <a:pt x="485140" y="1035050"/>
                  <a:pt x="486410" y="1043940"/>
                  <a:pt x="486410" y="1055370"/>
                </a:cubicBezTo>
                <a:cubicBezTo>
                  <a:pt x="497840" y="1046480"/>
                  <a:pt x="513080" y="1056640"/>
                  <a:pt x="520700" y="1041400"/>
                </a:cubicBezTo>
                <a:cubicBezTo>
                  <a:pt x="520700" y="1040130"/>
                  <a:pt x="525780" y="1040130"/>
                  <a:pt x="527050" y="1041400"/>
                </a:cubicBezTo>
                <a:cubicBezTo>
                  <a:pt x="537210" y="1042670"/>
                  <a:pt x="547370" y="1043940"/>
                  <a:pt x="557530" y="1046480"/>
                </a:cubicBezTo>
                <a:cubicBezTo>
                  <a:pt x="556260" y="1043940"/>
                  <a:pt x="556260" y="1041400"/>
                  <a:pt x="554990" y="1038860"/>
                </a:cubicBezTo>
                <a:cubicBezTo>
                  <a:pt x="561340" y="1040130"/>
                  <a:pt x="566420" y="1041400"/>
                  <a:pt x="570230" y="1042670"/>
                </a:cubicBezTo>
                <a:cubicBezTo>
                  <a:pt x="570230" y="1043940"/>
                  <a:pt x="571500" y="1045210"/>
                  <a:pt x="571500" y="1046480"/>
                </a:cubicBezTo>
                <a:cubicBezTo>
                  <a:pt x="562610" y="1051560"/>
                  <a:pt x="553720" y="1057910"/>
                  <a:pt x="544830" y="1062990"/>
                </a:cubicBezTo>
                <a:cubicBezTo>
                  <a:pt x="530860" y="1071880"/>
                  <a:pt x="518160" y="1083310"/>
                  <a:pt x="504190" y="1087120"/>
                </a:cubicBezTo>
                <a:cubicBezTo>
                  <a:pt x="480060" y="1092200"/>
                  <a:pt x="455930" y="1101090"/>
                  <a:pt x="430530" y="1102360"/>
                </a:cubicBezTo>
                <a:lnTo>
                  <a:pt x="424180" y="1102360"/>
                </a:lnTo>
                <a:cubicBezTo>
                  <a:pt x="397510" y="1107440"/>
                  <a:pt x="372110" y="1112520"/>
                  <a:pt x="345440" y="1117600"/>
                </a:cubicBezTo>
                <a:cubicBezTo>
                  <a:pt x="341630" y="1118870"/>
                  <a:pt x="339090" y="1120140"/>
                  <a:pt x="335280" y="1120140"/>
                </a:cubicBezTo>
                <a:cubicBezTo>
                  <a:pt x="318770" y="1122680"/>
                  <a:pt x="302260" y="1123950"/>
                  <a:pt x="287020" y="1126490"/>
                </a:cubicBezTo>
                <a:cubicBezTo>
                  <a:pt x="270510" y="1130300"/>
                  <a:pt x="252730" y="1132840"/>
                  <a:pt x="236220" y="1139190"/>
                </a:cubicBezTo>
                <a:cubicBezTo>
                  <a:pt x="223520" y="1143000"/>
                  <a:pt x="207010" y="1141730"/>
                  <a:pt x="201930" y="1154430"/>
                </a:cubicBezTo>
                <a:cubicBezTo>
                  <a:pt x="196850" y="1154430"/>
                  <a:pt x="191770" y="1153160"/>
                  <a:pt x="189230" y="1154430"/>
                </a:cubicBezTo>
                <a:cubicBezTo>
                  <a:pt x="170180" y="1162050"/>
                  <a:pt x="151130" y="1169670"/>
                  <a:pt x="133350" y="1178560"/>
                </a:cubicBezTo>
                <a:cubicBezTo>
                  <a:pt x="127000" y="1183640"/>
                  <a:pt x="121920" y="1186180"/>
                  <a:pt x="119380" y="1191260"/>
                </a:cubicBezTo>
                <a:cubicBezTo>
                  <a:pt x="118110" y="1195070"/>
                  <a:pt x="121920" y="1201420"/>
                  <a:pt x="123190" y="1203960"/>
                </a:cubicBezTo>
                <a:cubicBezTo>
                  <a:pt x="120650" y="1205230"/>
                  <a:pt x="115570" y="1206500"/>
                  <a:pt x="115570" y="1207770"/>
                </a:cubicBezTo>
                <a:cubicBezTo>
                  <a:pt x="115570" y="1215390"/>
                  <a:pt x="115570" y="1223010"/>
                  <a:pt x="118110" y="1229360"/>
                </a:cubicBezTo>
                <a:cubicBezTo>
                  <a:pt x="121920" y="1238250"/>
                  <a:pt x="133350" y="1245870"/>
                  <a:pt x="120650" y="1257300"/>
                </a:cubicBezTo>
                <a:cubicBezTo>
                  <a:pt x="118110" y="1258570"/>
                  <a:pt x="120650" y="1264920"/>
                  <a:pt x="120650" y="1270000"/>
                </a:cubicBezTo>
                <a:cubicBezTo>
                  <a:pt x="124460" y="1268730"/>
                  <a:pt x="127000" y="1268730"/>
                  <a:pt x="130810" y="1268730"/>
                </a:cubicBezTo>
                <a:cubicBezTo>
                  <a:pt x="118110" y="1290320"/>
                  <a:pt x="118110" y="1297940"/>
                  <a:pt x="130810" y="1301750"/>
                </a:cubicBezTo>
                <a:cubicBezTo>
                  <a:pt x="130810" y="1309370"/>
                  <a:pt x="128270" y="1316990"/>
                  <a:pt x="130810" y="1322070"/>
                </a:cubicBezTo>
                <a:cubicBezTo>
                  <a:pt x="138430" y="1334770"/>
                  <a:pt x="148590" y="1347470"/>
                  <a:pt x="157480" y="1358900"/>
                </a:cubicBezTo>
                <a:cubicBezTo>
                  <a:pt x="156210" y="1360170"/>
                  <a:pt x="153670" y="1361440"/>
                  <a:pt x="152400" y="1361440"/>
                </a:cubicBezTo>
                <a:cubicBezTo>
                  <a:pt x="157480" y="1367790"/>
                  <a:pt x="162560" y="1374140"/>
                  <a:pt x="166370" y="1377950"/>
                </a:cubicBezTo>
                <a:cubicBezTo>
                  <a:pt x="161290" y="1385570"/>
                  <a:pt x="157480" y="1391920"/>
                  <a:pt x="152400" y="1398270"/>
                </a:cubicBezTo>
                <a:cubicBezTo>
                  <a:pt x="158750" y="1400810"/>
                  <a:pt x="162560" y="1402080"/>
                  <a:pt x="167640" y="1403350"/>
                </a:cubicBezTo>
                <a:cubicBezTo>
                  <a:pt x="158750" y="1405890"/>
                  <a:pt x="151130" y="1408430"/>
                  <a:pt x="139700" y="1413510"/>
                </a:cubicBezTo>
                <a:cubicBezTo>
                  <a:pt x="161290" y="1418590"/>
                  <a:pt x="162560" y="1433830"/>
                  <a:pt x="165100" y="1449070"/>
                </a:cubicBezTo>
                <a:cubicBezTo>
                  <a:pt x="165100" y="1450340"/>
                  <a:pt x="171450" y="1451610"/>
                  <a:pt x="175260" y="1452880"/>
                </a:cubicBezTo>
                <a:cubicBezTo>
                  <a:pt x="175260" y="1455420"/>
                  <a:pt x="172720" y="1459230"/>
                  <a:pt x="173990" y="1461770"/>
                </a:cubicBezTo>
                <a:cubicBezTo>
                  <a:pt x="179070" y="1468120"/>
                  <a:pt x="187960" y="1471930"/>
                  <a:pt x="189230" y="1479550"/>
                </a:cubicBezTo>
                <a:cubicBezTo>
                  <a:pt x="196850" y="1501140"/>
                  <a:pt x="210820" y="1497330"/>
                  <a:pt x="226060" y="1492250"/>
                </a:cubicBezTo>
                <a:lnTo>
                  <a:pt x="233680" y="1503680"/>
                </a:lnTo>
                <a:cubicBezTo>
                  <a:pt x="236220" y="1502410"/>
                  <a:pt x="238760" y="1499870"/>
                  <a:pt x="240030" y="1498600"/>
                </a:cubicBezTo>
                <a:cubicBezTo>
                  <a:pt x="241300" y="1506220"/>
                  <a:pt x="254000" y="1515110"/>
                  <a:pt x="257810" y="1510030"/>
                </a:cubicBezTo>
                <a:cubicBezTo>
                  <a:pt x="266700" y="1497330"/>
                  <a:pt x="276860" y="1504950"/>
                  <a:pt x="287020" y="1506220"/>
                </a:cubicBezTo>
                <a:cubicBezTo>
                  <a:pt x="292100" y="1507490"/>
                  <a:pt x="299720" y="1508760"/>
                  <a:pt x="302260" y="1506220"/>
                </a:cubicBezTo>
                <a:cubicBezTo>
                  <a:pt x="308610" y="1499870"/>
                  <a:pt x="327660" y="1506220"/>
                  <a:pt x="322580" y="1488440"/>
                </a:cubicBezTo>
                <a:cubicBezTo>
                  <a:pt x="321310" y="1484630"/>
                  <a:pt x="316230" y="1480820"/>
                  <a:pt x="311150" y="1477010"/>
                </a:cubicBezTo>
                <a:lnTo>
                  <a:pt x="347980" y="1477010"/>
                </a:lnTo>
                <a:cubicBezTo>
                  <a:pt x="349250" y="1480820"/>
                  <a:pt x="349250" y="1485900"/>
                  <a:pt x="350520" y="1489710"/>
                </a:cubicBezTo>
                <a:cubicBezTo>
                  <a:pt x="344170" y="1490980"/>
                  <a:pt x="337820" y="1492250"/>
                  <a:pt x="331470" y="1494790"/>
                </a:cubicBezTo>
                <a:cubicBezTo>
                  <a:pt x="331470" y="1496060"/>
                  <a:pt x="332740" y="1497330"/>
                  <a:pt x="332740" y="1499870"/>
                </a:cubicBezTo>
                <a:cubicBezTo>
                  <a:pt x="335280" y="1499870"/>
                  <a:pt x="339090" y="1498600"/>
                  <a:pt x="341630" y="1498600"/>
                </a:cubicBezTo>
                <a:cubicBezTo>
                  <a:pt x="351790" y="1502410"/>
                  <a:pt x="365760" y="1492250"/>
                  <a:pt x="374650" y="1504950"/>
                </a:cubicBezTo>
                <a:cubicBezTo>
                  <a:pt x="391160" y="1527810"/>
                  <a:pt x="420370" y="1534160"/>
                  <a:pt x="447040" y="1521460"/>
                </a:cubicBezTo>
                <a:cubicBezTo>
                  <a:pt x="449580" y="1520190"/>
                  <a:pt x="454660" y="1524000"/>
                  <a:pt x="458470" y="1525270"/>
                </a:cubicBezTo>
                <a:cubicBezTo>
                  <a:pt x="459740" y="1525270"/>
                  <a:pt x="459740" y="1525270"/>
                  <a:pt x="461010" y="1526540"/>
                </a:cubicBezTo>
                <a:cubicBezTo>
                  <a:pt x="462280" y="1524000"/>
                  <a:pt x="462280" y="1521460"/>
                  <a:pt x="462280" y="1522730"/>
                </a:cubicBezTo>
                <a:cubicBezTo>
                  <a:pt x="471170" y="1522730"/>
                  <a:pt x="480060" y="1525270"/>
                  <a:pt x="488950" y="1524000"/>
                </a:cubicBezTo>
                <a:cubicBezTo>
                  <a:pt x="502920" y="1522730"/>
                  <a:pt x="516890" y="1517650"/>
                  <a:pt x="530860" y="1516380"/>
                </a:cubicBezTo>
                <a:cubicBezTo>
                  <a:pt x="552450" y="1513840"/>
                  <a:pt x="574040" y="1513840"/>
                  <a:pt x="595630" y="1508760"/>
                </a:cubicBezTo>
                <a:cubicBezTo>
                  <a:pt x="604520" y="1506220"/>
                  <a:pt x="610870" y="1507490"/>
                  <a:pt x="617220" y="1510030"/>
                </a:cubicBezTo>
                <a:cubicBezTo>
                  <a:pt x="577850" y="1526540"/>
                  <a:pt x="538480" y="1543050"/>
                  <a:pt x="499110" y="1558290"/>
                </a:cubicBezTo>
                <a:cubicBezTo>
                  <a:pt x="499110" y="1559560"/>
                  <a:pt x="500380" y="1560830"/>
                  <a:pt x="500380" y="1562100"/>
                </a:cubicBezTo>
                <a:cubicBezTo>
                  <a:pt x="502920" y="1562100"/>
                  <a:pt x="505460" y="1563370"/>
                  <a:pt x="510540" y="1564640"/>
                </a:cubicBezTo>
                <a:cubicBezTo>
                  <a:pt x="501650" y="1568450"/>
                  <a:pt x="497840" y="1569720"/>
                  <a:pt x="491490" y="1572260"/>
                </a:cubicBezTo>
                <a:cubicBezTo>
                  <a:pt x="502920" y="1579880"/>
                  <a:pt x="487680" y="1588770"/>
                  <a:pt x="494030" y="1598930"/>
                </a:cubicBezTo>
                <a:cubicBezTo>
                  <a:pt x="499110" y="1609090"/>
                  <a:pt x="495300" y="1624330"/>
                  <a:pt x="518160" y="1620520"/>
                </a:cubicBezTo>
                <a:cubicBezTo>
                  <a:pt x="495300" y="1631950"/>
                  <a:pt x="494030" y="1648460"/>
                  <a:pt x="509270" y="1666240"/>
                </a:cubicBezTo>
                <a:cubicBezTo>
                  <a:pt x="511810" y="1668780"/>
                  <a:pt x="513080" y="1673860"/>
                  <a:pt x="511810" y="1676400"/>
                </a:cubicBezTo>
                <a:cubicBezTo>
                  <a:pt x="509270" y="1685290"/>
                  <a:pt x="505460" y="1692910"/>
                  <a:pt x="502920" y="1699260"/>
                </a:cubicBezTo>
                <a:cubicBezTo>
                  <a:pt x="494030" y="1699260"/>
                  <a:pt x="488950" y="1697990"/>
                  <a:pt x="483870" y="1697990"/>
                </a:cubicBezTo>
                <a:cubicBezTo>
                  <a:pt x="471170" y="1699260"/>
                  <a:pt x="458470" y="1701800"/>
                  <a:pt x="445770" y="1704340"/>
                </a:cubicBezTo>
                <a:cubicBezTo>
                  <a:pt x="405130" y="1711960"/>
                  <a:pt x="363220" y="1719580"/>
                  <a:pt x="322580" y="1727200"/>
                </a:cubicBezTo>
                <a:cubicBezTo>
                  <a:pt x="288290" y="1733550"/>
                  <a:pt x="255270" y="1746250"/>
                  <a:pt x="220980" y="1748790"/>
                </a:cubicBezTo>
                <a:cubicBezTo>
                  <a:pt x="196850" y="1750060"/>
                  <a:pt x="175260" y="1762760"/>
                  <a:pt x="152400" y="1764030"/>
                </a:cubicBezTo>
                <a:cubicBezTo>
                  <a:pt x="137160" y="1765300"/>
                  <a:pt x="121920" y="1771650"/>
                  <a:pt x="107950" y="1778000"/>
                </a:cubicBezTo>
                <a:cubicBezTo>
                  <a:pt x="100330" y="1780540"/>
                  <a:pt x="93980" y="1786890"/>
                  <a:pt x="87630" y="1790700"/>
                </a:cubicBezTo>
                <a:cubicBezTo>
                  <a:pt x="86360" y="1790700"/>
                  <a:pt x="82550" y="1789430"/>
                  <a:pt x="81280" y="1790700"/>
                </a:cubicBezTo>
                <a:cubicBezTo>
                  <a:pt x="71120" y="1795780"/>
                  <a:pt x="62230" y="1800860"/>
                  <a:pt x="52070" y="1804670"/>
                </a:cubicBezTo>
                <a:cubicBezTo>
                  <a:pt x="44450" y="1808480"/>
                  <a:pt x="38100" y="1812290"/>
                  <a:pt x="30480" y="1816100"/>
                </a:cubicBezTo>
                <a:cubicBezTo>
                  <a:pt x="30480" y="1817370"/>
                  <a:pt x="31750" y="1818640"/>
                  <a:pt x="31750" y="1819910"/>
                </a:cubicBezTo>
                <a:cubicBezTo>
                  <a:pt x="29210" y="1819910"/>
                  <a:pt x="25400" y="1818640"/>
                  <a:pt x="21590" y="1817370"/>
                </a:cubicBezTo>
                <a:cubicBezTo>
                  <a:pt x="22860" y="1824990"/>
                  <a:pt x="24130" y="1830070"/>
                  <a:pt x="25400" y="1836420"/>
                </a:cubicBezTo>
                <a:cubicBezTo>
                  <a:pt x="24130" y="1836420"/>
                  <a:pt x="24130" y="1836420"/>
                  <a:pt x="22860" y="1837690"/>
                </a:cubicBezTo>
                <a:cubicBezTo>
                  <a:pt x="21590" y="1835150"/>
                  <a:pt x="20320" y="1832610"/>
                  <a:pt x="19050" y="1831340"/>
                </a:cubicBezTo>
                <a:cubicBezTo>
                  <a:pt x="7620" y="1844040"/>
                  <a:pt x="0" y="1855470"/>
                  <a:pt x="17780" y="1863090"/>
                </a:cubicBezTo>
                <a:cubicBezTo>
                  <a:pt x="16510" y="1869440"/>
                  <a:pt x="16510" y="1874520"/>
                  <a:pt x="16510" y="1878330"/>
                </a:cubicBezTo>
                <a:lnTo>
                  <a:pt x="20320" y="1905000"/>
                </a:lnTo>
                <a:cubicBezTo>
                  <a:pt x="21590" y="1916430"/>
                  <a:pt x="19050" y="1927860"/>
                  <a:pt x="33020" y="1931671"/>
                </a:cubicBezTo>
                <a:cubicBezTo>
                  <a:pt x="29210" y="1938021"/>
                  <a:pt x="29210" y="1967231"/>
                  <a:pt x="34290" y="1968500"/>
                </a:cubicBezTo>
                <a:cubicBezTo>
                  <a:pt x="43180" y="1972310"/>
                  <a:pt x="45720" y="1983740"/>
                  <a:pt x="53340" y="1988821"/>
                </a:cubicBezTo>
                <a:cubicBezTo>
                  <a:pt x="54610" y="1990091"/>
                  <a:pt x="55880" y="1992631"/>
                  <a:pt x="55880" y="1992631"/>
                </a:cubicBezTo>
                <a:cubicBezTo>
                  <a:pt x="45720" y="2004060"/>
                  <a:pt x="60960" y="1998981"/>
                  <a:pt x="63500" y="2004060"/>
                </a:cubicBezTo>
                <a:cubicBezTo>
                  <a:pt x="60960" y="2010410"/>
                  <a:pt x="55880" y="2016760"/>
                  <a:pt x="54610" y="2024381"/>
                </a:cubicBezTo>
                <a:cubicBezTo>
                  <a:pt x="53340" y="2032001"/>
                  <a:pt x="54610" y="2038351"/>
                  <a:pt x="66040" y="2034541"/>
                </a:cubicBezTo>
                <a:cubicBezTo>
                  <a:pt x="64770" y="2045971"/>
                  <a:pt x="63500" y="2056131"/>
                  <a:pt x="62230" y="2067561"/>
                </a:cubicBezTo>
                <a:cubicBezTo>
                  <a:pt x="63500" y="2067561"/>
                  <a:pt x="64770" y="2066291"/>
                  <a:pt x="64770" y="2066291"/>
                </a:cubicBezTo>
                <a:cubicBezTo>
                  <a:pt x="68580" y="2075181"/>
                  <a:pt x="71120" y="2082801"/>
                  <a:pt x="74930" y="2090421"/>
                </a:cubicBezTo>
                <a:cubicBezTo>
                  <a:pt x="81280" y="2090421"/>
                  <a:pt x="87630" y="2091691"/>
                  <a:pt x="95250" y="2092960"/>
                </a:cubicBezTo>
                <a:lnTo>
                  <a:pt x="95250" y="2096771"/>
                </a:lnTo>
                <a:cubicBezTo>
                  <a:pt x="91440" y="2098041"/>
                  <a:pt x="87630" y="2099310"/>
                  <a:pt x="83820" y="2100581"/>
                </a:cubicBezTo>
                <a:cubicBezTo>
                  <a:pt x="85090" y="2101851"/>
                  <a:pt x="87630" y="2101851"/>
                  <a:pt x="87630" y="2101851"/>
                </a:cubicBezTo>
                <a:cubicBezTo>
                  <a:pt x="88900" y="2120901"/>
                  <a:pt x="105410" y="2118361"/>
                  <a:pt x="116840" y="2123441"/>
                </a:cubicBezTo>
                <a:cubicBezTo>
                  <a:pt x="121920" y="2125981"/>
                  <a:pt x="128270" y="2127251"/>
                  <a:pt x="132080" y="2125981"/>
                </a:cubicBezTo>
                <a:cubicBezTo>
                  <a:pt x="139700" y="2122171"/>
                  <a:pt x="144780" y="2123441"/>
                  <a:pt x="144780" y="2131060"/>
                </a:cubicBezTo>
                <a:cubicBezTo>
                  <a:pt x="144780" y="2134871"/>
                  <a:pt x="142240" y="2139950"/>
                  <a:pt x="140970" y="2142490"/>
                </a:cubicBezTo>
                <a:cubicBezTo>
                  <a:pt x="149860" y="2142490"/>
                  <a:pt x="163830" y="2146300"/>
                  <a:pt x="171450" y="2141220"/>
                </a:cubicBezTo>
                <a:cubicBezTo>
                  <a:pt x="189230" y="2129790"/>
                  <a:pt x="205740" y="2139950"/>
                  <a:pt x="222250" y="2136140"/>
                </a:cubicBezTo>
                <a:cubicBezTo>
                  <a:pt x="231140" y="2133600"/>
                  <a:pt x="238760" y="2133600"/>
                  <a:pt x="251460" y="2131060"/>
                </a:cubicBezTo>
                <a:cubicBezTo>
                  <a:pt x="257810" y="2136140"/>
                  <a:pt x="264160" y="2134871"/>
                  <a:pt x="265430" y="2128521"/>
                </a:cubicBezTo>
                <a:cubicBezTo>
                  <a:pt x="275590" y="2128521"/>
                  <a:pt x="284480" y="2128521"/>
                  <a:pt x="293370" y="2127250"/>
                </a:cubicBezTo>
                <a:cubicBezTo>
                  <a:pt x="307340" y="2124710"/>
                  <a:pt x="320040" y="2120900"/>
                  <a:pt x="334010" y="2119630"/>
                </a:cubicBezTo>
                <a:cubicBezTo>
                  <a:pt x="342900" y="2118360"/>
                  <a:pt x="353060" y="2120900"/>
                  <a:pt x="363220" y="2119630"/>
                </a:cubicBezTo>
                <a:cubicBezTo>
                  <a:pt x="368300" y="2118360"/>
                  <a:pt x="372110" y="2110740"/>
                  <a:pt x="377190" y="2106930"/>
                </a:cubicBezTo>
                <a:cubicBezTo>
                  <a:pt x="382270" y="2119630"/>
                  <a:pt x="392430" y="2120900"/>
                  <a:pt x="408940" y="2112010"/>
                </a:cubicBezTo>
                <a:cubicBezTo>
                  <a:pt x="402590" y="2106930"/>
                  <a:pt x="394970" y="2103120"/>
                  <a:pt x="388620" y="2099310"/>
                </a:cubicBezTo>
                <a:cubicBezTo>
                  <a:pt x="394970" y="2096770"/>
                  <a:pt x="400050" y="2092960"/>
                  <a:pt x="405130" y="2091690"/>
                </a:cubicBezTo>
                <a:cubicBezTo>
                  <a:pt x="410210" y="2091690"/>
                  <a:pt x="414020" y="2092960"/>
                  <a:pt x="417830" y="2092960"/>
                </a:cubicBezTo>
                <a:cubicBezTo>
                  <a:pt x="421640" y="2092960"/>
                  <a:pt x="425450" y="2092960"/>
                  <a:pt x="429260" y="2091690"/>
                </a:cubicBezTo>
                <a:cubicBezTo>
                  <a:pt x="433070" y="2090420"/>
                  <a:pt x="435610" y="2089150"/>
                  <a:pt x="438150" y="2086610"/>
                </a:cubicBezTo>
                <a:cubicBezTo>
                  <a:pt x="438150" y="2090420"/>
                  <a:pt x="439420" y="2095500"/>
                  <a:pt x="439420" y="2099310"/>
                </a:cubicBezTo>
                <a:cubicBezTo>
                  <a:pt x="439420" y="2103120"/>
                  <a:pt x="436880" y="2106930"/>
                  <a:pt x="435610" y="2110740"/>
                </a:cubicBezTo>
                <a:cubicBezTo>
                  <a:pt x="439420" y="2110740"/>
                  <a:pt x="443230" y="2110740"/>
                  <a:pt x="448310" y="2109470"/>
                </a:cubicBezTo>
                <a:cubicBezTo>
                  <a:pt x="453390" y="2117090"/>
                  <a:pt x="439420" y="2133600"/>
                  <a:pt x="458470" y="2134870"/>
                </a:cubicBezTo>
                <a:cubicBezTo>
                  <a:pt x="457200" y="2139950"/>
                  <a:pt x="455930" y="2143760"/>
                  <a:pt x="454660" y="2148840"/>
                </a:cubicBezTo>
                <a:cubicBezTo>
                  <a:pt x="462280" y="2148840"/>
                  <a:pt x="469900" y="2150110"/>
                  <a:pt x="481330" y="2151380"/>
                </a:cubicBezTo>
                <a:cubicBezTo>
                  <a:pt x="476250" y="2157730"/>
                  <a:pt x="472440" y="2162810"/>
                  <a:pt x="467360" y="2167890"/>
                </a:cubicBezTo>
                <a:cubicBezTo>
                  <a:pt x="471170" y="2166620"/>
                  <a:pt x="474980" y="2166620"/>
                  <a:pt x="482600" y="2165350"/>
                </a:cubicBezTo>
                <a:cubicBezTo>
                  <a:pt x="466090" y="2180590"/>
                  <a:pt x="483870" y="2181860"/>
                  <a:pt x="490220" y="2190750"/>
                </a:cubicBezTo>
                <a:cubicBezTo>
                  <a:pt x="494030" y="2180590"/>
                  <a:pt x="496570" y="2174240"/>
                  <a:pt x="497840" y="2169160"/>
                </a:cubicBezTo>
                <a:cubicBezTo>
                  <a:pt x="504190" y="2175510"/>
                  <a:pt x="511810" y="2183130"/>
                  <a:pt x="519430" y="2192020"/>
                </a:cubicBezTo>
                <a:cubicBezTo>
                  <a:pt x="520700" y="2192020"/>
                  <a:pt x="523240" y="2189480"/>
                  <a:pt x="524510" y="2190750"/>
                </a:cubicBezTo>
                <a:cubicBezTo>
                  <a:pt x="538480" y="2197100"/>
                  <a:pt x="544830" y="2190750"/>
                  <a:pt x="549910" y="2178050"/>
                </a:cubicBezTo>
                <a:cubicBezTo>
                  <a:pt x="551180" y="2175510"/>
                  <a:pt x="557530" y="2174240"/>
                  <a:pt x="558800" y="2172970"/>
                </a:cubicBezTo>
                <a:cubicBezTo>
                  <a:pt x="556260" y="2180590"/>
                  <a:pt x="552450" y="2188210"/>
                  <a:pt x="548640" y="2197100"/>
                </a:cubicBezTo>
                <a:cubicBezTo>
                  <a:pt x="533400" y="2199640"/>
                  <a:pt x="515620" y="2203450"/>
                  <a:pt x="497840" y="2207260"/>
                </a:cubicBezTo>
                <a:cubicBezTo>
                  <a:pt x="481330" y="2211070"/>
                  <a:pt x="464820" y="2217420"/>
                  <a:pt x="447040" y="2219960"/>
                </a:cubicBezTo>
                <a:cubicBezTo>
                  <a:pt x="422910" y="2223770"/>
                  <a:pt x="398780" y="2226310"/>
                  <a:pt x="373380" y="2230120"/>
                </a:cubicBezTo>
                <a:cubicBezTo>
                  <a:pt x="344170" y="2235200"/>
                  <a:pt x="314960" y="2240280"/>
                  <a:pt x="285750" y="2246630"/>
                </a:cubicBezTo>
                <a:cubicBezTo>
                  <a:pt x="261620" y="2251710"/>
                  <a:pt x="238760" y="2259330"/>
                  <a:pt x="214630" y="2264410"/>
                </a:cubicBezTo>
                <a:cubicBezTo>
                  <a:pt x="198120" y="2268220"/>
                  <a:pt x="181610" y="2269490"/>
                  <a:pt x="166370" y="2275840"/>
                </a:cubicBezTo>
                <a:cubicBezTo>
                  <a:pt x="151130" y="2282190"/>
                  <a:pt x="129540" y="2280920"/>
                  <a:pt x="124460" y="2302510"/>
                </a:cubicBezTo>
                <a:cubicBezTo>
                  <a:pt x="115570" y="2297430"/>
                  <a:pt x="109220" y="2299970"/>
                  <a:pt x="107950" y="2308860"/>
                </a:cubicBezTo>
                <a:cubicBezTo>
                  <a:pt x="107950" y="2311400"/>
                  <a:pt x="106680" y="2313940"/>
                  <a:pt x="104140" y="2313940"/>
                </a:cubicBezTo>
                <a:cubicBezTo>
                  <a:pt x="90170" y="2317750"/>
                  <a:pt x="93980" y="2325370"/>
                  <a:pt x="100330" y="2332990"/>
                </a:cubicBezTo>
                <a:cubicBezTo>
                  <a:pt x="107950" y="2341880"/>
                  <a:pt x="107950" y="2350770"/>
                  <a:pt x="106680" y="2360930"/>
                </a:cubicBezTo>
                <a:cubicBezTo>
                  <a:pt x="104140" y="2374900"/>
                  <a:pt x="101600" y="2390140"/>
                  <a:pt x="99060" y="2404110"/>
                </a:cubicBezTo>
                <a:cubicBezTo>
                  <a:pt x="99060" y="2407920"/>
                  <a:pt x="102870" y="2411730"/>
                  <a:pt x="105410" y="2415540"/>
                </a:cubicBezTo>
                <a:lnTo>
                  <a:pt x="109220" y="2423160"/>
                </a:lnTo>
                <a:lnTo>
                  <a:pt x="109220" y="2444750"/>
                </a:lnTo>
                <a:cubicBezTo>
                  <a:pt x="114300" y="2444750"/>
                  <a:pt x="120650" y="2443480"/>
                  <a:pt x="127000" y="2443480"/>
                </a:cubicBezTo>
                <a:cubicBezTo>
                  <a:pt x="127000" y="2443480"/>
                  <a:pt x="127000" y="2444750"/>
                  <a:pt x="128270" y="2444750"/>
                </a:cubicBezTo>
                <a:cubicBezTo>
                  <a:pt x="124460" y="2446020"/>
                  <a:pt x="121920" y="2447290"/>
                  <a:pt x="118110" y="2449830"/>
                </a:cubicBezTo>
                <a:cubicBezTo>
                  <a:pt x="125730" y="2458720"/>
                  <a:pt x="111760" y="2481580"/>
                  <a:pt x="142240" y="2476500"/>
                </a:cubicBezTo>
                <a:cubicBezTo>
                  <a:pt x="133350" y="2484120"/>
                  <a:pt x="128270" y="2489200"/>
                  <a:pt x="124460" y="2491740"/>
                </a:cubicBezTo>
                <a:cubicBezTo>
                  <a:pt x="127000" y="2498090"/>
                  <a:pt x="129540" y="2501900"/>
                  <a:pt x="130810" y="2505710"/>
                </a:cubicBezTo>
                <a:cubicBezTo>
                  <a:pt x="125730" y="2509520"/>
                  <a:pt x="121920" y="2513330"/>
                  <a:pt x="118110" y="2515870"/>
                </a:cubicBezTo>
                <a:cubicBezTo>
                  <a:pt x="123190" y="2520950"/>
                  <a:pt x="128270" y="2524760"/>
                  <a:pt x="130810" y="2528570"/>
                </a:cubicBezTo>
                <a:cubicBezTo>
                  <a:pt x="135890" y="2523490"/>
                  <a:pt x="140970" y="2518410"/>
                  <a:pt x="146050" y="2518410"/>
                </a:cubicBezTo>
                <a:cubicBezTo>
                  <a:pt x="151130" y="2518410"/>
                  <a:pt x="157480" y="2527300"/>
                  <a:pt x="163830" y="2532380"/>
                </a:cubicBezTo>
                <a:cubicBezTo>
                  <a:pt x="163830" y="2533650"/>
                  <a:pt x="160020" y="2534920"/>
                  <a:pt x="158750" y="2534920"/>
                </a:cubicBezTo>
                <a:cubicBezTo>
                  <a:pt x="149860" y="2524760"/>
                  <a:pt x="140970" y="2523490"/>
                  <a:pt x="132080" y="2534920"/>
                </a:cubicBezTo>
                <a:cubicBezTo>
                  <a:pt x="132080" y="2534920"/>
                  <a:pt x="130810" y="2534920"/>
                  <a:pt x="130810" y="2533650"/>
                </a:cubicBezTo>
                <a:cubicBezTo>
                  <a:pt x="130810" y="2532380"/>
                  <a:pt x="130810" y="2532380"/>
                  <a:pt x="129540" y="2531110"/>
                </a:cubicBezTo>
                <a:cubicBezTo>
                  <a:pt x="124460" y="2536190"/>
                  <a:pt x="125730" y="2540000"/>
                  <a:pt x="132080" y="2543810"/>
                </a:cubicBezTo>
                <a:cubicBezTo>
                  <a:pt x="140970" y="2548890"/>
                  <a:pt x="139700" y="2552700"/>
                  <a:pt x="134620" y="2559050"/>
                </a:cubicBezTo>
                <a:cubicBezTo>
                  <a:pt x="137160" y="2560320"/>
                  <a:pt x="140970" y="2562860"/>
                  <a:pt x="140970" y="2564130"/>
                </a:cubicBezTo>
                <a:cubicBezTo>
                  <a:pt x="140970" y="2570480"/>
                  <a:pt x="153670" y="2574290"/>
                  <a:pt x="143510" y="2581910"/>
                </a:cubicBezTo>
                <a:cubicBezTo>
                  <a:pt x="148590" y="2588260"/>
                  <a:pt x="151130" y="2594610"/>
                  <a:pt x="162560" y="2597150"/>
                </a:cubicBezTo>
                <a:cubicBezTo>
                  <a:pt x="172720" y="2599690"/>
                  <a:pt x="175260" y="2594610"/>
                  <a:pt x="181610" y="2593340"/>
                </a:cubicBezTo>
                <a:cubicBezTo>
                  <a:pt x="187960" y="2592070"/>
                  <a:pt x="195580" y="2595880"/>
                  <a:pt x="201930" y="2597150"/>
                </a:cubicBezTo>
                <a:cubicBezTo>
                  <a:pt x="204470" y="2597150"/>
                  <a:pt x="207010" y="2593340"/>
                  <a:pt x="207010" y="2592070"/>
                </a:cubicBezTo>
                <a:cubicBezTo>
                  <a:pt x="215900" y="2593340"/>
                  <a:pt x="224790" y="2595880"/>
                  <a:pt x="232410" y="2594610"/>
                </a:cubicBezTo>
                <a:cubicBezTo>
                  <a:pt x="243840" y="2593340"/>
                  <a:pt x="250190" y="2597150"/>
                  <a:pt x="251460" y="2607310"/>
                </a:cubicBezTo>
                <a:cubicBezTo>
                  <a:pt x="252730" y="2618740"/>
                  <a:pt x="259080" y="2620010"/>
                  <a:pt x="267970" y="2618740"/>
                </a:cubicBezTo>
                <a:cubicBezTo>
                  <a:pt x="275590" y="2617470"/>
                  <a:pt x="281940" y="2614930"/>
                  <a:pt x="289560" y="2613660"/>
                </a:cubicBezTo>
                <a:cubicBezTo>
                  <a:pt x="285750" y="2609850"/>
                  <a:pt x="280670" y="2606040"/>
                  <a:pt x="274320" y="2600960"/>
                </a:cubicBezTo>
                <a:cubicBezTo>
                  <a:pt x="280670" y="2599690"/>
                  <a:pt x="287020" y="2597150"/>
                  <a:pt x="292100" y="2597150"/>
                </a:cubicBezTo>
                <a:cubicBezTo>
                  <a:pt x="302260" y="2595880"/>
                  <a:pt x="311150" y="2594610"/>
                  <a:pt x="321310" y="2594610"/>
                </a:cubicBezTo>
                <a:cubicBezTo>
                  <a:pt x="325120" y="2594610"/>
                  <a:pt x="328930" y="2597150"/>
                  <a:pt x="332740" y="2600960"/>
                </a:cubicBezTo>
                <a:cubicBezTo>
                  <a:pt x="316230" y="2600960"/>
                  <a:pt x="300990" y="2600960"/>
                  <a:pt x="289560" y="2613660"/>
                </a:cubicBezTo>
                <a:cubicBezTo>
                  <a:pt x="293370" y="2614930"/>
                  <a:pt x="298450" y="2616200"/>
                  <a:pt x="302260" y="2616200"/>
                </a:cubicBezTo>
                <a:cubicBezTo>
                  <a:pt x="323850" y="2614930"/>
                  <a:pt x="346710" y="2613660"/>
                  <a:pt x="368300" y="2612390"/>
                </a:cubicBezTo>
                <a:cubicBezTo>
                  <a:pt x="389890" y="2611120"/>
                  <a:pt x="410210" y="2608580"/>
                  <a:pt x="433070" y="2607310"/>
                </a:cubicBezTo>
                <a:cubicBezTo>
                  <a:pt x="439420" y="2633980"/>
                  <a:pt x="445770" y="2659380"/>
                  <a:pt x="450850" y="2684780"/>
                </a:cubicBezTo>
                <a:cubicBezTo>
                  <a:pt x="448310" y="2686050"/>
                  <a:pt x="445770" y="2687320"/>
                  <a:pt x="443230" y="2687320"/>
                </a:cubicBezTo>
                <a:cubicBezTo>
                  <a:pt x="447040" y="2692400"/>
                  <a:pt x="452120" y="2697480"/>
                  <a:pt x="453390" y="2702560"/>
                </a:cubicBezTo>
                <a:cubicBezTo>
                  <a:pt x="454660" y="2710180"/>
                  <a:pt x="453390" y="2717800"/>
                  <a:pt x="453390" y="2722880"/>
                </a:cubicBezTo>
                <a:cubicBezTo>
                  <a:pt x="462280" y="2725420"/>
                  <a:pt x="467360" y="2726690"/>
                  <a:pt x="473710" y="2727960"/>
                </a:cubicBezTo>
                <a:cubicBezTo>
                  <a:pt x="472440" y="2727960"/>
                  <a:pt x="471170" y="2729230"/>
                  <a:pt x="468630" y="2729230"/>
                </a:cubicBezTo>
                <a:cubicBezTo>
                  <a:pt x="469900" y="2738120"/>
                  <a:pt x="472440" y="2748280"/>
                  <a:pt x="473710" y="2760980"/>
                </a:cubicBezTo>
                <a:lnTo>
                  <a:pt x="494030" y="2760980"/>
                </a:lnTo>
                <a:cubicBezTo>
                  <a:pt x="497840" y="2760980"/>
                  <a:pt x="501650" y="2763520"/>
                  <a:pt x="502920" y="2764790"/>
                </a:cubicBezTo>
                <a:cubicBezTo>
                  <a:pt x="508000" y="2780030"/>
                  <a:pt x="519430" y="2785110"/>
                  <a:pt x="534670" y="2781300"/>
                </a:cubicBezTo>
                <a:cubicBezTo>
                  <a:pt x="541020" y="2780030"/>
                  <a:pt x="548640" y="2780030"/>
                  <a:pt x="554990" y="2780030"/>
                </a:cubicBezTo>
                <a:lnTo>
                  <a:pt x="570230" y="2780030"/>
                </a:lnTo>
                <a:cubicBezTo>
                  <a:pt x="575310" y="2780030"/>
                  <a:pt x="580390" y="2778760"/>
                  <a:pt x="585470" y="2777490"/>
                </a:cubicBezTo>
                <a:cubicBezTo>
                  <a:pt x="586740" y="2773680"/>
                  <a:pt x="586740" y="2769870"/>
                  <a:pt x="588010" y="2764790"/>
                </a:cubicBezTo>
                <a:cubicBezTo>
                  <a:pt x="591820" y="2764790"/>
                  <a:pt x="594360" y="2763520"/>
                  <a:pt x="598170" y="2763520"/>
                </a:cubicBezTo>
                <a:cubicBezTo>
                  <a:pt x="622300" y="2760980"/>
                  <a:pt x="647700" y="2757170"/>
                  <a:pt x="673100" y="2754630"/>
                </a:cubicBezTo>
                <a:cubicBezTo>
                  <a:pt x="673100" y="2754630"/>
                  <a:pt x="674370" y="2757170"/>
                  <a:pt x="675640" y="2760980"/>
                </a:cubicBezTo>
                <a:cubicBezTo>
                  <a:pt x="671830" y="2762250"/>
                  <a:pt x="669290" y="2763520"/>
                  <a:pt x="666750" y="2764790"/>
                </a:cubicBezTo>
                <a:cubicBezTo>
                  <a:pt x="676910" y="2774950"/>
                  <a:pt x="690880" y="2776220"/>
                  <a:pt x="699770" y="2768600"/>
                </a:cubicBezTo>
                <a:cubicBezTo>
                  <a:pt x="694690" y="2764790"/>
                  <a:pt x="690880" y="2762250"/>
                  <a:pt x="684530" y="2758440"/>
                </a:cubicBezTo>
                <a:lnTo>
                  <a:pt x="688340" y="2754630"/>
                </a:lnTo>
                <a:lnTo>
                  <a:pt x="698500" y="2754630"/>
                </a:lnTo>
                <a:lnTo>
                  <a:pt x="698500" y="2753360"/>
                </a:lnTo>
                <a:cubicBezTo>
                  <a:pt x="703580" y="2754630"/>
                  <a:pt x="707390" y="2757170"/>
                  <a:pt x="712470" y="2753360"/>
                </a:cubicBezTo>
                <a:lnTo>
                  <a:pt x="717550" y="2753360"/>
                </a:lnTo>
                <a:lnTo>
                  <a:pt x="762000" y="2755900"/>
                </a:lnTo>
                <a:cubicBezTo>
                  <a:pt x="767080" y="2755900"/>
                  <a:pt x="769620" y="2754630"/>
                  <a:pt x="772160" y="2752090"/>
                </a:cubicBezTo>
                <a:cubicBezTo>
                  <a:pt x="778510" y="2762250"/>
                  <a:pt x="783590" y="2771140"/>
                  <a:pt x="789940" y="2782570"/>
                </a:cubicBezTo>
                <a:cubicBezTo>
                  <a:pt x="788670" y="2782570"/>
                  <a:pt x="786130" y="2783840"/>
                  <a:pt x="783590" y="2783840"/>
                </a:cubicBezTo>
                <a:cubicBezTo>
                  <a:pt x="800100" y="2810510"/>
                  <a:pt x="810260" y="2838450"/>
                  <a:pt x="795020" y="2868930"/>
                </a:cubicBezTo>
                <a:cubicBezTo>
                  <a:pt x="796290" y="2879090"/>
                  <a:pt x="798830" y="2889250"/>
                  <a:pt x="800100" y="2901950"/>
                </a:cubicBezTo>
                <a:lnTo>
                  <a:pt x="812800" y="2901950"/>
                </a:lnTo>
                <a:cubicBezTo>
                  <a:pt x="810260" y="2908300"/>
                  <a:pt x="807720" y="2912110"/>
                  <a:pt x="806450" y="2915920"/>
                </a:cubicBezTo>
                <a:cubicBezTo>
                  <a:pt x="806450" y="2922270"/>
                  <a:pt x="820420" y="2924810"/>
                  <a:pt x="810260" y="2933700"/>
                </a:cubicBezTo>
                <a:lnTo>
                  <a:pt x="812800" y="2938780"/>
                </a:lnTo>
                <a:cubicBezTo>
                  <a:pt x="825500" y="2955290"/>
                  <a:pt x="839470" y="2970530"/>
                  <a:pt x="853440" y="2989580"/>
                </a:cubicBezTo>
                <a:cubicBezTo>
                  <a:pt x="843280" y="2994660"/>
                  <a:pt x="834390" y="2999740"/>
                  <a:pt x="822960" y="3004820"/>
                </a:cubicBezTo>
                <a:cubicBezTo>
                  <a:pt x="834390" y="3006090"/>
                  <a:pt x="835660" y="3012440"/>
                  <a:pt x="831850" y="3021330"/>
                </a:cubicBezTo>
                <a:cubicBezTo>
                  <a:pt x="830580" y="3023870"/>
                  <a:pt x="833120" y="3030220"/>
                  <a:pt x="834390" y="3031490"/>
                </a:cubicBezTo>
                <a:cubicBezTo>
                  <a:pt x="848360" y="3035300"/>
                  <a:pt x="861060" y="3049270"/>
                  <a:pt x="877570" y="3044190"/>
                </a:cubicBezTo>
                <a:cubicBezTo>
                  <a:pt x="877570" y="3046730"/>
                  <a:pt x="876300" y="3050540"/>
                  <a:pt x="875030" y="3051810"/>
                </a:cubicBezTo>
                <a:cubicBezTo>
                  <a:pt x="864870" y="3056890"/>
                  <a:pt x="854710" y="3060700"/>
                  <a:pt x="844550" y="3065780"/>
                </a:cubicBezTo>
                <a:lnTo>
                  <a:pt x="859790" y="3073400"/>
                </a:lnTo>
                <a:cubicBezTo>
                  <a:pt x="862330" y="3069590"/>
                  <a:pt x="863600" y="3065780"/>
                  <a:pt x="866140" y="3061970"/>
                </a:cubicBezTo>
                <a:cubicBezTo>
                  <a:pt x="873760" y="3065780"/>
                  <a:pt x="880110" y="3068320"/>
                  <a:pt x="887730" y="3072130"/>
                </a:cubicBezTo>
                <a:cubicBezTo>
                  <a:pt x="883919" y="3074670"/>
                  <a:pt x="881380" y="3075940"/>
                  <a:pt x="878840" y="3077210"/>
                </a:cubicBezTo>
                <a:cubicBezTo>
                  <a:pt x="881380" y="3078480"/>
                  <a:pt x="883920" y="3081020"/>
                  <a:pt x="887730" y="3082290"/>
                </a:cubicBezTo>
                <a:cubicBezTo>
                  <a:pt x="891539" y="3083560"/>
                  <a:pt x="895349" y="3082290"/>
                  <a:pt x="897890" y="3083560"/>
                </a:cubicBezTo>
                <a:cubicBezTo>
                  <a:pt x="904240" y="3077210"/>
                  <a:pt x="909320" y="3069590"/>
                  <a:pt x="915670" y="3065780"/>
                </a:cubicBezTo>
                <a:cubicBezTo>
                  <a:pt x="923290" y="3061970"/>
                  <a:pt x="1130300" y="3040380"/>
                  <a:pt x="1137920" y="3039110"/>
                </a:cubicBezTo>
                <a:cubicBezTo>
                  <a:pt x="1148080" y="3037840"/>
                  <a:pt x="1159510" y="3039110"/>
                  <a:pt x="1169670" y="3040380"/>
                </a:cubicBezTo>
                <a:lnTo>
                  <a:pt x="1143000" y="3051810"/>
                </a:lnTo>
                <a:lnTo>
                  <a:pt x="1146810" y="3059430"/>
                </a:lnTo>
                <a:cubicBezTo>
                  <a:pt x="1159510" y="3058160"/>
                  <a:pt x="1169670" y="3058160"/>
                  <a:pt x="1179830" y="3055620"/>
                </a:cubicBezTo>
                <a:cubicBezTo>
                  <a:pt x="1186180" y="3054350"/>
                  <a:pt x="1196340" y="3055620"/>
                  <a:pt x="1197610" y="3045460"/>
                </a:cubicBezTo>
                <a:cubicBezTo>
                  <a:pt x="1206500" y="3051810"/>
                  <a:pt x="1215390" y="3053080"/>
                  <a:pt x="1226820" y="3048000"/>
                </a:cubicBezTo>
                <a:cubicBezTo>
                  <a:pt x="1233170" y="3045460"/>
                  <a:pt x="1240790" y="3045460"/>
                  <a:pt x="1247140" y="3044190"/>
                </a:cubicBezTo>
                <a:cubicBezTo>
                  <a:pt x="1262380" y="3042920"/>
                  <a:pt x="1277620" y="3041650"/>
                  <a:pt x="1292860" y="3039110"/>
                </a:cubicBezTo>
                <a:lnTo>
                  <a:pt x="1308100" y="3039110"/>
                </a:lnTo>
                <a:cubicBezTo>
                  <a:pt x="1309370" y="3036570"/>
                  <a:pt x="1309370" y="3032760"/>
                  <a:pt x="1309370" y="3032760"/>
                </a:cubicBezTo>
                <a:cubicBezTo>
                  <a:pt x="1323340" y="3032760"/>
                  <a:pt x="1334770" y="3034030"/>
                  <a:pt x="1347470" y="3034030"/>
                </a:cubicBezTo>
                <a:cubicBezTo>
                  <a:pt x="1361440" y="3034030"/>
                  <a:pt x="1367790" y="3025140"/>
                  <a:pt x="1362710" y="3011170"/>
                </a:cubicBezTo>
                <a:cubicBezTo>
                  <a:pt x="1366520" y="3011170"/>
                  <a:pt x="1371599" y="3012440"/>
                  <a:pt x="1374140" y="3012440"/>
                </a:cubicBezTo>
                <a:cubicBezTo>
                  <a:pt x="1375410" y="3017520"/>
                  <a:pt x="1374140" y="3023870"/>
                  <a:pt x="1376680" y="3025140"/>
                </a:cubicBezTo>
                <a:cubicBezTo>
                  <a:pt x="1380490" y="3027680"/>
                  <a:pt x="1386840" y="3027680"/>
                  <a:pt x="1391919" y="3026410"/>
                </a:cubicBezTo>
                <a:cubicBezTo>
                  <a:pt x="1398269" y="3025140"/>
                  <a:pt x="1405889" y="3018790"/>
                  <a:pt x="1408430" y="3021330"/>
                </a:cubicBezTo>
                <a:cubicBezTo>
                  <a:pt x="1421130" y="3031490"/>
                  <a:pt x="1430019" y="3022600"/>
                  <a:pt x="1436369" y="3017520"/>
                </a:cubicBezTo>
                <a:cubicBezTo>
                  <a:pt x="1441449" y="3018790"/>
                  <a:pt x="1443989" y="3022600"/>
                  <a:pt x="1446530" y="3021330"/>
                </a:cubicBezTo>
                <a:cubicBezTo>
                  <a:pt x="1452880" y="3020060"/>
                  <a:pt x="1460499" y="3018790"/>
                  <a:pt x="1466849" y="3017520"/>
                </a:cubicBezTo>
                <a:cubicBezTo>
                  <a:pt x="1480819" y="3013710"/>
                  <a:pt x="1496060" y="3011170"/>
                  <a:pt x="1510030" y="3011170"/>
                </a:cubicBezTo>
                <a:cubicBezTo>
                  <a:pt x="1529080" y="3009900"/>
                  <a:pt x="1546860" y="3004820"/>
                  <a:pt x="1565910" y="3003550"/>
                </a:cubicBezTo>
                <a:cubicBezTo>
                  <a:pt x="1574799" y="3002280"/>
                  <a:pt x="1583690" y="3004820"/>
                  <a:pt x="1592580" y="3006090"/>
                </a:cubicBezTo>
                <a:cubicBezTo>
                  <a:pt x="1595119" y="3006090"/>
                  <a:pt x="1598930" y="3006090"/>
                  <a:pt x="1598930" y="3004820"/>
                </a:cubicBezTo>
                <a:cubicBezTo>
                  <a:pt x="1598930" y="2992120"/>
                  <a:pt x="1619249" y="2998470"/>
                  <a:pt x="1616710" y="2984500"/>
                </a:cubicBezTo>
                <a:cubicBezTo>
                  <a:pt x="1619249" y="2985770"/>
                  <a:pt x="1621790" y="2985770"/>
                  <a:pt x="1623060" y="2988310"/>
                </a:cubicBezTo>
                <a:cubicBezTo>
                  <a:pt x="1626870" y="2992120"/>
                  <a:pt x="1629410" y="2995930"/>
                  <a:pt x="1633220" y="2999740"/>
                </a:cubicBezTo>
                <a:cubicBezTo>
                  <a:pt x="1633220" y="2994660"/>
                  <a:pt x="1633220" y="2990850"/>
                  <a:pt x="1631950" y="2985770"/>
                </a:cubicBezTo>
                <a:cubicBezTo>
                  <a:pt x="1644650" y="2992120"/>
                  <a:pt x="1657350" y="2998470"/>
                  <a:pt x="1666240" y="3003550"/>
                </a:cubicBezTo>
                <a:cubicBezTo>
                  <a:pt x="1675130" y="2997200"/>
                  <a:pt x="1682750" y="2994660"/>
                  <a:pt x="1687830" y="2988310"/>
                </a:cubicBezTo>
                <a:cubicBezTo>
                  <a:pt x="1692909" y="2980690"/>
                  <a:pt x="1691640" y="2979420"/>
                  <a:pt x="1700530" y="2985770"/>
                </a:cubicBezTo>
                <a:cubicBezTo>
                  <a:pt x="1699259" y="2987040"/>
                  <a:pt x="1696719" y="2988310"/>
                  <a:pt x="1694180" y="2990850"/>
                </a:cubicBezTo>
                <a:cubicBezTo>
                  <a:pt x="1709419" y="2987040"/>
                  <a:pt x="1723390" y="2979420"/>
                  <a:pt x="1738630" y="2980690"/>
                </a:cubicBezTo>
                <a:cubicBezTo>
                  <a:pt x="1753869" y="2980690"/>
                  <a:pt x="1769109" y="2983230"/>
                  <a:pt x="1783080" y="2974340"/>
                </a:cubicBezTo>
                <a:cubicBezTo>
                  <a:pt x="1784350" y="2978150"/>
                  <a:pt x="1784350" y="2981960"/>
                  <a:pt x="1786890" y="2983230"/>
                </a:cubicBezTo>
                <a:cubicBezTo>
                  <a:pt x="1790700" y="2985770"/>
                  <a:pt x="1797050" y="2987040"/>
                  <a:pt x="1798319" y="2985770"/>
                </a:cubicBezTo>
                <a:cubicBezTo>
                  <a:pt x="1805940" y="2974340"/>
                  <a:pt x="1818640" y="2975610"/>
                  <a:pt x="1826259" y="2981960"/>
                </a:cubicBezTo>
                <a:cubicBezTo>
                  <a:pt x="1836419" y="2989580"/>
                  <a:pt x="1842769" y="2983230"/>
                  <a:pt x="1851659" y="2981960"/>
                </a:cubicBezTo>
                <a:cubicBezTo>
                  <a:pt x="1844039" y="2978150"/>
                  <a:pt x="1837689" y="2974340"/>
                  <a:pt x="1831339" y="2971800"/>
                </a:cubicBezTo>
                <a:cubicBezTo>
                  <a:pt x="1832609" y="2970530"/>
                  <a:pt x="1832609" y="2969260"/>
                  <a:pt x="1833879" y="2967990"/>
                </a:cubicBezTo>
                <a:cubicBezTo>
                  <a:pt x="1837689" y="2969260"/>
                  <a:pt x="1842769" y="2970530"/>
                  <a:pt x="1846579" y="2973070"/>
                </a:cubicBezTo>
                <a:cubicBezTo>
                  <a:pt x="1847849" y="2967990"/>
                  <a:pt x="1850389" y="2964180"/>
                  <a:pt x="1851659" y="2960370"/>
                </a:cubicBezTo>
                <a:cubicBezTo>
                  <a:pt x="1864359" y="2966720"/>
                  <a:pt x="1875789" y="2971799"/>
                  <a:pt x="1889759" y="2962909"/>
                </a:cubicBezTo>
                <a:cubicBezTo>
                  <a:pt x="1892299" y="2961639"/>
                  <a:pt x="1902459" y="2954020"/>
                  <a:pt x="1899919" y="2966720"/>
                </a:cubicBezTo>
                <a:cubicBezTo>
                  <a:pt x="1893569" y="2970530"/>
                  <a:pt x="1887219" y="2974340"/>
                  <a:pt x="1880869" y="2976880"/>
                </a:cubicBezTo>
                <a:cubicBezTo>
                  <a:pt x="1880869" y="2978150"/>
                  <a:pt x="1882139" y="2978150"/>
                  <a:pt x="1882139" y="2979420"/>
                </a:cubicBezTo>
                <a:cubicBezTo>
                  <a:pt x="1889759" y="2978149"/>
                  <a:pt x="1898649" y="2976880"/>
                  <a:pt x="1907539" y="2975609"/>
                </a:cubicBezTo>
                <a:cubicBezTo>
                  <a:pt x="1904999" y="2971799"/>
                  <a:pt x="1903729" y="2969259"/>
                  <a:pt x="1902459" y="2966720"/>
                </a:cubicBezTo>
                <a:cubicBezTo>
                  <a:pt x="1911349" y="2967990"/>
                  <a:pt x="1921509" y="2969259"/>
                  <a:pt x="1930399" y="2967990"/>
                </a:cubicBezTo>
                <a:cubicBezTo>
                  <a:pt x="1949449" y="2966720"/>
                  <a:pt x="1963419" y="2947670"/>
                  <a:pt x="1986279" y="2955290"/>
                </a:cubicBezTo>
                <a:cubicBezTo>
                  <a:pt x="1993899" y="2957830"/>
                  <a:pt x="2011679" y="2955290"/>
                  <a:pt x="2012949" y="2938780"/>
                </a:cubicBezTo>
                <a:cubicBezTo>
                  <a:pt x="2012949" y="2942590"/>
                  <a:pt x="2012949" y="2947670"/>
                  <a:pt x="2014219" y="2950209"/>
                </a:cubicBezTo>
                <a:cubicBezTo>
                  <a:pt x="2026919" y="2946399"/>
                  <a:pt x="2038349" y="2942589"/>
                  <a:pt x="2051049" y="2938780"/>
                </a:cubicBezTo>
                <a:cubicBezTo>
                  <a:pt x="2051049" y="2940050"/>
                  <a:pt x="2048509" y="2943859"/>
                  <a:pt x="2049779" y="2946400"/>
                </a:cubicBezTo>
                <a:cubicBezTo>
                  <a:pt x="2049779" y="2950210"/>
                  <a:pt x="2052319" y="2954020"/>
                  <a:pt x="2054859" y="2956560"/>
                </a:cubicBezTo>
                <a:cubicBezTo>
                  <a:pt x="2056129" y="2957830"/>
                  <a:pt x="2062479" y="2956560"/>
                  <a:pt x="2062479" y="2955290"/>
                </a:cubicBezTo>
                <a:cubicBezTo>
                  <a:pt x="2065019" y="2943860"/>
                  <a:pt x="2073909" y="2945130"/>
                  <a:pt x="2082799" y="2945130"/>
                </a:cubicBezTo>
                <a:cubicBezTo>
                  <a:pt x="2090419" y="2945130"/>
                  <a:pt x="2099309" y="2943859"/>
                  <a:pt x="2108199" y="2942590"/>
                </a:cubicBezTo>
                <a:cubicBezTo>
                  <a:pt x="2112009" y="2936240"/>
                  <a:pt x="2114549" y="2926080"/>
                  <a:pt x="2127249" y="2938780"/>
                </a:cubicBezTo>
                <a:cubicBezTo>
                  <a:pt x="2132329" y="2943859"/>
                  <a:pt x="2145029" y="2942590"/>
                  <a:pt x="2146299" y="2932430"/>
                </a:cubicBezTo>
                <a:lnTo>
                  <a:pt x="2199639" y="2932430"/>
                </a:lnTo>
                <a:lnTo>
                  <a:pt x="2199639" y="2934970"/>
                </a:lnTo>
                <a:cubicBezTo>
                  <a:pt x="2205989" y="2933699"/>
                  <a:pt x="2212339" y="2931159"/>
                  <a:pt x="2217419" y="2929890"/>
                </a:cubicBezTo>
                <a:cubicBezTo>
                  <a:pt x="2221229" y="2936240"/>
                  <a:pt x="2225039" y="2942590"/>
                  <a:pt x="2230119" y="2950210"/>
                </a:cubicBezTo>
                <a:cubicBezTo>
                  <a:pt x="2239009" y="2926080"/>
                  <a:pt x="2249169" y="2921000"/>
                  <a:pt x="2266949" y="2929890"/>
                </a:cubicBezTo>
                <a:cubicBezTo>
                  <a:pt x="2269489" y="2931160"/>
                  <a:pt x="2269489" y="2937510"/>
                  <a:pt x="2270759" y="2942590"/>
                </a:cubicBezTo>
                <a:cubicBezTo>
                  <a:pt x="2272029" y="2941320"/>
                  <a:pt x="2279649" y="2938780"/>
                  <a:pt x="2279649" y="2937510"/>
                </a:cubicBezTo>
                <a:cubicBezTo>
                  <a:pt x="2278379" y="2927350"/>
                  <a:pt x="2292349" y="2934970"/>
                  <a:pt x="2291079" y="2927350"/>
                </a:cubicBezTo>
                <a:cubicBezTo>
                  <a:pt x="2302509" y="2932430"/>
                  <a:pt x="2305049" y="2924810"/>
                  <a:pt x="2307589" y="2919730"/>
                </a:cubicBezTo>
                <a:cubicBezTo>
                  <a:pt x="2302509" y="2915920"/>
                  <a:pt x="2299969" y="2913380"/>
                  <a:pt x="2296159" y="2909570"/>
                </a:cubicBezTo>
                <a:cubicBezTo>
                  <a:pt x="2297429" y="2908299"/>
                  <a:pt x="2297429" y="2907030"/>
                  <a:pt x="2298699" y="2905759"/>
                </a:cubicBezTo>
                <a:cubicBezTo>
                  <a:pt x="2308859" y="2912109"/>
                  <a:pt x="2319019" y="2918459"/>
                  <a:pt x="2325369" y="2922270"/>
                </a:cubicBezTo>
                <a:cubicBezTo>
                  <a:pt x="2335529" y="2920999"/>
                  <a:pt x="2344419" y="2920999"/>
                  <a:pt x="2353309" y="2919730"/>
                </a:cubicBezTo>
                <a:cubicBezTo>
                  <a:pt x="2362199" y="2918460"/>
                  <a:pt x="2371089" y="2914650"/>
                  <a:pt x="2381249" y="2912109"/>
                </a:cubicBezTo>
                <a:cubicBezTo>
                  <a:pt x="2382519" y="2914649"/>
                  <a:pt x="2383789" y="2915920"/>
                  <a:pt x="2385059" y="2918459"/>
                </a:cubicBezTo>
                <a:cubicBezTo>
                  <a:pt x="2388869" y="2913380"/>
                  <a:pt x="2391409" y="2908299"/>
                  <a:pt x="2396489" y="2899409"/>
                </a:cubicBezTo>
                <a:lnTo>
                  <a:pt x="2396489" y="2919730"/>
                </a:lnTo>
                <a:cubicBezTo>
                  <a:pt x="2407919" y="2912109"/>
                  <a:pt x="2416809" y="2905759"/>
                  <a:pt x="2424429" y="2899409"/>
                </a:cubicBezTo>
                <a:cubicBezTo>
                  <a:pt x="2429509" y="2908299"/>
                  <a:pt x="2433319" y="2917189"/>
                  <a:pt x="2437129" y="2924809"/>
                </a:cubicBezTo>
                <a:cubicBezTo>
                  <a:pt x="2438399" y="2924809"/>
                  <a:pt x="2438399" y="2923539"/>
                  <a:pt x="2439669" y="2923539"/>
                </a:cubicBezTo>
                <a:cubicBezTo>
                  <a:pt x="2438399" y="2918459"/>
                  <a:pt x="2437129" y="2913379"/>
                  <a:pt x="2434589" y="2907029"/>
                </a:cubicBezTo>
                <a:lnTo>
                  <a:pt x="2499359" y="2907029"/>
                </a:lnTo>
                <a:cubicBezTo>
                  <a:pt x="2505709" y="2895599"/>
                  <a:pt x="2519679" y="2894329"/>
                  <a:pt x="2531109" y="2905759"/>
                </a:cubicBezTo>
                <a:cubicBezTo>
                  <a:pt x="2547619" y="2922269"/>
                  <a:pt x="2550159" y="2922269"/>
                  <a:pt x="2560319" y="2898139"/>
                </a:cubicBezTo>
                <a:cubicBezTo>
                  <a:pt x="2565399" y="2900679"/>
                  <a:pt x="2570479" y="2903219"/>
                  <a:pt x="2576829" y="2907029"/>
                </a:cubicBezTo>
                <a:cubicBezTo>
                  <a:pt x="2584449" y="2890519"/>
                  <a:pt x="2597149" y="2890519"/>
                  <a:pt x="2612389" y="2895599"/>
                </a:cubicBezTo>
                <a:cubicBezTo>
                  <a:pt x="2620009" y="2898139"/>
                  <a:pt x="2628899" y="2893059"/>
                  <a:pt x="2637789" y="2890519"/>
                </a:cubicBezTo>
                <a:lnTo>
                  <a:pt x="2644139" y="2896869"/>
                </a:lnTo>
                <a:cubicBezTo>
                  <a:pt x="2651759" y="2894329"/>
                  <a:pt x="2658109" y="2893059"/>
                  <a:pt x="2664459" y="2890519"/>
                </a:cubicBezTo>
                <a:cubicBezTo>
                  <a:pt x="2665730" y="2894329"/>
                  <a:pt x="2665730" y="2896869"/>
                  <a:pt x="2666999" y="2903219"/>
                </a:cubicBezTo>
                <a:cubicBezTo>
                  <a:pt x="2672079" y="2898139"/>
                  <a:pt x="2675889" y="2893059"/>
                  <a:pt x="2682239" y="2886709"/>
                </a:cubicBezTo>
                <a:cubicBezTo>
                  <a:pt x="2687319" y="2893059"/>
                  <a:pt x="2691129" y="2899409"/>
                  <a:pt x="2696209" y="2905759"/>
                </a:cubicBezTo>
                <a:cubicBezTo>
                  <a:pt x="2705099" y="2905759"/>
                  <a:pt x="2719069" y="2913379"/>
                  <a:pt x="2721609" y="2893059"/>
                </a:cubicBezTo>
                <a:cubicBezTo>
                  <a:pt x="2721609" y="2890519"/>
                  <a:pt x="2729230" y="2886709"/>
                  <a:pt x="2733039" y="2885439"/>
                </a:cubicBezTo>
                <a:cubicBezTo>
                  <a:pt x="2740659" y="2884169"/>
                  <a:pt x="2748279" y="2882899"/>
                  <a:pt x="2755899" y="2882899"/>
                </a:cubicBezTo>
                <a:cubicBezTo>
                  <a:pt x="2753359" y="2877819"/>
                  <a:pt x="2750819" y="2874009"/>
                  <a:pt x="2747009" y="2867659"/>
                </a:cubicBezTo>
                <a:cubicBezTo>
                  <a:pt x="2757169" y="2870199"/>
                  <a:pt x="2764789" y="2870199"/>
                  <a:pt x="2771139" y="2872739"/>
                </a:cubicBezTo>
                <a:cubicBezTo>
                  <a:pt x="2785109" y="2879089"/>
                  <a:pt x="2796539" y="2879089"/>
                  <a:pt x="2810509" y="2868929"/>
                </a:cubicBezTo>
                <a:cubicBezTo>
                  <a:pt x="2807969" y="2867659"/>
                  <a:pt x="2805430" y="2865119"/>
                  <a:pt x="2802889" y="2863849"/>
                </a:cubicBezTo>
                <a:cubicBezTo>
                  <a:pt x="2804159" y="2860039"/>
                  <a:pt x="2806699" y="2856229"/>
                  <a:pt x="2807969" y="2852419"/>
                </a:cubicBezTo>
                <a:cubicBezTo>
                  <a:pt x="2813049" y="2837179"/>
                  <a:pt x="2825749" y="2847339"/>
                  <a:pt x="2834639" y="2843529"/>
                </a:cubicBezTo>
                <a:cubicBezTo>
                  <a:pt x="2834639" y="2843529"/>
                  <a:pt x="2839719" y="2848609"/>
                  <a:pt x="2840989" y="2852419"/>
                </a:cubicBezTo>
                <a:cubicBezTo>
                  <a:pt x="2844799" y="2860039"/>
                  <a:pt x="2847339" y="2868929"/>
                  <a:pt x="2851149" y="2877819"/>
                </a:cubicBezTo>
                <a:cubicBezTo>
                  <a:pt x="2874009" y="2863849"/>
                  <a:pt x="2894329" y="2868929"/>
                  <a:pt x="2914649" y="2871469"/>
                </a:cubicBezTo>
                <a:cubicBezTo>
                  <a:pt x="2909569" y="2868929"/>
                  <a:pt x="2905759" y="2866389"/>
                  <a:pt x="2901949" y="2863849"/>
                </a:cubicBezTo>
                <a:cubicBezTo>
                  <a:pt x="2901949" y="2862579"/>
                  <a:pt x="2903219" y="2861309"/>
                  <a:pt x="2903219" y="2860039"/>
                </a:cubicBezTo>
                <a:cubicBezTo>
                  <a:pt x="2908299" y="2861309"/>
                  <a:pt x="2914649" y="2863849"/>
                  <a:pt x="2919730" y="2865119"/>
                </a:cubicBezTo>
                <a:cubicBezTo>
                  <a:pt x="2919730" y="2863849"/>
                  <a:pt x="2919730" y="2862579"/>
                  <a:pt x="2918459" y="2861309"/>
                </a:cubicBezTo>
                <a:cubicBezTo>
                  <a:pt x="2922269" y="2860039"/>
                  <a:pt x="2928619" y="2857499"/>
                  <a:pt x="2929889" y="2858769"/>
                </a:cubicBezTo>
                <a:cubicBezTo>
                  <a:pt x="2937509" y="2874009"/>
                  <a:pt x="2950209" y="2862579"/>
                  <a:pt x="2961639" y="2866389"/>
                </a:cubicBezTo>
                <a:cubicBezTo>
                  <a:pt x="2959099" y="2856229"/>
                  <a:pt x="2957829" y="2848609"/>
                  <a:pt x="2956559" y="2843529"/>
                </a:cubicBezTo>
                <a:cubicBezTo>
                  <a:pt x="2961639" y="2838449"/>
                  <a:pt x="2966719" y="2834639"/>
                  <a:pt x="2974339" y="2829559"/>
                </a:cubicBezTo>
                <a:cubicBezTo>
                  <a:pt x="2974339" y="2835909"/>
                  <a:pt x="2973069" y="2842259"/>
                  <a:pt x="2973069" y="2848609"/>
                </a:cubicBezTo>
                <a:cubicBezTo>
                  <a:pt x="2973069" y="2854959"/>
                  <a:pt x="2974339" y="2861309"/>
                  <a:pt x="2976879" y="2865119"/>
                </a:cubicBezTo>
                <a:cubicBezTo>
                  <a:pt x="2978149" y="2867659"/>
                  <a:pt x="2985769" y="2865119"/>
                  <a:pt x="2990849" y="2863849"/>
                </a:cubicBezTo>
                <a:cubicBezTo>
                  <a:pt x="2999739" y="2860039"/>
                  <a:pt x="3008629" y="2854959"/>
                  <a:pt x="3017519" y="2865119"/>
                </a:cubicBezTo>
                <a:cubicBezTo>
                  <a:pt x="3018790" y="2866389"/>
                  <a:pt x="3023869" y="2865119"/>
                  <a:pt x="3026409" y="2862579"/>
                </a:cubicBezTo>
                <a:cubicBezTo>
                  <a:pt x="3032759" y="2856229"/>
                  <a:pt x="3037839" y="2847339"/>
                  <a:pt x="3045459" y="2861309"/>
                </a:cubicBezTo>
                <a:cubicBezTo>
                  <a:pt x="3046730" y="2862579"/>
                  <a:pt x="3054349" y="2862579"/>
                  <a:pt x="3058159" y="2861309"/>
                </a:cubicBezTo>
                <a:cubicBezTo>
                  <a:pt x="3067049" y="2857499"/>
                  <a:pt x="3074669" y="2853689"/>
                  <a:pt x="3083559" y="2848609"/>
                </a:cubicBezTo>
                <a:cubicBezTo>
                  <a:pt x="3082289" y="2852419"/>
                  <a:pt x="3081019" y="2854959"/>
                  <a:pt x="3081019" y="2857499"/>
                </a:cubicBezTo>
                <a:cubicBezTo>
                  <a:pt x="3091180" y="2862579"/>
                  <a:pt x="3100069" y="2865119"/>
                  <a:pt x="3107690" y="2853689"/>
                </a:cubicBezTo>
                <a:cubicBezTo>
                  <a:pt x="3110230" y="2849879"/>
                  <a:pt x="3119119" y="2849879"/>
                  <a:pt x="3125469" y="2848609"/>
                </a:cubicBezTo>
                <a:cubicBezTo>
                  <a:pt x="3121659" y="2844799"/>
                  <a:pt x="3116580" y="2842259"/>
                  <a:pt x="3111499" y="2838449"/>
                </a:cubicBezTo>
                <a:cubicBezTo>
                  <a:pt x="3133089" y="2825749"/>
                  <a:pt x="3135629" y="2827019"/>
                  <a:pt x="3135629" y="2844799"/>
                </a:cubicBezTo>
                <a:cubicBezTo>
                  <a:pt x="3138169" y="2839719"/>
                  <a:pt x="3139439" y="2835909"/>
                  <a:pt x="3143249" y="2828289"/>
                </a:cubicBezTo>
                <a:cubicBezTo>
                  <a:pt x="3162299" y="2829559"/>
                  <a:pt x="3181349" y="2832099"/>
                  <a:pt x="3201669" y="2833369"/>
                </a:cubicBezTo>
                <a:lnTo>
                  <a:pt x="3201669" y="2839719"/>
                </a:lnTo>
                <a:lnTo>
                  <a:pt x="3194049" y="2839719"/>
                </a:lnTo>
                <a:cubicBezTo>
                  <a:pt x="3178809" y="2840989"/>
                  <a:pt x="3163569" y="2840989"/>
                  <a:pt x="3148329" y="2842259"/>
                </a:cubicBezTo>
                <a:cubicBezTo>
                  <a:pt x="3153409" y="2844799"/>
                  <a:pt x="3159759" y="2848609"/>
                  <a:pt x="3164839" y="2851149"/>
                </a:cubicBezTo>
                <a:cubicBezTo>
                  <a:pt x="3167379" y="2844799"/>
                  <a:pt x="3168649" y="2846069"/>
                  <a:pt x="3174999" y="2848609"/>
                </a:cubicBezTo>
                <a:cubicBezTo>
                  <a:pt x="3183889" y="2851149"/>
                  <a:pt x="3194049" y="2851149"/>
                  <a:pt x="3204209" y="2852419"/>
                </a:cubicBezTo>
                <a:cubicBezTo>
                  <a:pt x="3209289" y="2852419"/>
                  <a:pt x="3214369" y="2853689"/>
                  <a:pt x="3220719" y="2854959"/>
                </a:cubicBezTo>
                <a:cubicBezTo>
                  <a:pt x="3221990" y="2851149"/>
                  <a:pt x="3224530" y="2846069"/>
                  <a:pt x="3227069" y="2839719"/>
                </a:cubicBezTo>
                <a:cubicBezTo>
                  <a:pt x="3241040" y="2862579"/>
                  <a:pt x="3251199" y="2861309"/>
                  <a:pt x="3267710" y="2838449"/>
                </a:cubicBezTo>
                <a:cubicBezTo>
                  <a:pt x="3267710" y="2842259"/>
                  <a:pt x="3268980" y="2844799"/>
                  <a:pt x="3268980" y="2847339"/>
                </a:cubicBezTo>
                <a:cubicBezTo>
                  <a:pt x="3274060" y="2847339"/>
                  <a:pt x="3277870" y="2847339"/>
                  <a:pt x="3282950" y="2846069"/>
                </a:cubicBezTo>
                <a:cubicBezTo>
                  <a:pt x="3281680" y="2848609"/>
                  <a:pt x="3280410" y="2851149"/>
                  <a:pt x="3279140" y="2852419"/>
                </a:cubicBezTo>
                <a:lnTo>
                  <a:pt x="3281680" y="2854959"/>
                </a:lnTo>
                <a:cubicBezTo>
                  <a:pt x="3285490" y="2851149"/>
                  <a:pt x="3289300" y="2847339"/>
                  <a:pt x="3295650" y="2842259"/>
                </a:cubicBezTo>
                <a:cubicBezTo>
                  <a:pt x="3300730" y="2844799"/>
                  <a:pt x="3307080" y="2847339"/>
                  <a:pt x="3312160" y="2849879"/>
                </a:cubicBezTo>
                <a:cubicBezTo>
                  <a:pt x="3317240" y="2846069"/>
                  <a:pt x="3323590" y="2842259"/>
                  <a:pt x="3329940" y="2838449"/>
                </a:cubicBezTo>
                <a:cubicBezTo>
                  <a:pt x="3338830" y="2856229"/>
                  <a:pt x="3350260" y="2858769"/>
                  <a:pt x="3360420" y="2846069"/>
                </a:cubicBezTo>
                <a:cubicBezTo>
                  <a:pt x="3375660" y="2847339"/>
                  <a:pt x="3388360" y="2848609"/>
                  <a:pt x="3397250" y="2848609"/>
                </a:cubicBezTo>
                <a:cubicBezTo>
                  <a:pt x="3398520" y="2839719"/>
                  <a:pt x="3399790" y="2833369"/>
                  <a:pt x="3401060" y="2827019"/>
                </a:cubicBezTo>
                <a:cubicBezTo>
                  <a:pt x="3406140" y="2828289"/>
                  <a:pt x="3409950" y="2829559"/>
                  <a:pt x="3415030" y="2830829"/>
                </a:cubicBezTo>
                <a:cubicBezTo>
                  <a:pt x="3417570" y="2832099"/>
                  <a:pt x="3420110" y="2834639"/>
                  <a:pt x="3422650" y="2835909"/>
                </a:cubicBezTo>
                <a:cubicBezTo>
                  <a:pt x="3418840" y="2837179"/>
                  <a:pt x="3415030" y="2837179"/>
                  <a:pt x="3411220" y="2838449"/>
                </a:cubicBezTo>
                <a:cubicBezTo>
                  <a:pt x="3422650" y="2848609"/>
                  <a:pt x="3431540" y="2846069"/>
                  <a:pt x="3440430" y="2838449"/>
                </a:cubicBezTo>
                <a:cubicBezTo>
                  <a:pt x="3436620" y="2848609"/>
                  <a:pt x="3448050" y="2847339"/>
                  <a:pt x="3449320" y="2847339"/>
                </a:cubicBezTo>
                <a:cubicBezTo>
                  <a:pt x="3465830" y="2840989"/>
                  <a:pt x="3481070" y="2837179"/>
                  <a:pt x="3498850" y="2847339"/>
                </a:cubicBezTo>
                <a:cubicBezTo>
                  <a:pt x="3501390" y="2834639"/>
                  <a:pt x="3503930" y="2824479"/>
                  <a:pt x="3505200" y="2814319"/>
                </a:cubicBezTo>
                <a:cubicBezTo>
                  <a:pt x="3511550" y="2815589"/>
                  <a:pt x="3516630" y="2815589"/>
                  <a:pt x="3522980" y="2816859"/>
                </a:cubicBezTo>
                <a:cubicBezTo>
                  <a:pt x="3528060" y="2816859"/>
                  <a:pt x="3533140" y="2818129"/>
                  <a:pt x="3538220" y="2818129"/>
                </a:cubicBezTo>
                <a:lnTo>
                  <a:pt x="3538220" y="2821939"/>
                </a:lnTo>
                <a:cubicBezTo>
                  <a:pt x="3533140" y="2823209"/>
                  <a:pt x="3529330" y="2824479"/>
                  <a:pt x="3524250" y="2825749"/>
                </a:cubicBezTo>
                <a:lnTo>
                  <a:pt x="3524250" y="2829559"/>
                </a:lnTo>
                <a:cubicBezTo>
                  <a:pt x="3542030" y="2833369"/>
                  <a:pt x="3558540" y="2837179"/>
                  <a:pt x="3576320" y="2839719"/>
                </a:cubicBezTo>
                <a:cubicBezTo>
                  <a:pt x="3580130" y="2840989"/>
                  <a:pt x="3585210" y="2837179"/>
                  <a:pt x="3591560" y="2833369"/>
                </a:cubicBezTo>
                <a:cubicBezTo>
                  <a:pt x="3594100" y="2834639"/>
                  <a:pt x="3600450" y="2837179"/>
                  <a:pt x="3608070" y="2838449"/>
                </a:cubicBezTo>
                <a:cubicBezTo>
                  <a:pt x="3627120" y="2840989"/>
                  <a:pt x="3647440" y="2843529"/>
                  <a:pt x="3662680" y="2827019"/>
                </a:cubicBezTo>
                <a:cubicBezTo>
                  <a:pt x="3663950" y="2840989"/>
                  <a:pt x="3676650" y="2832099"/>
                  <a:pt x="3683000" y="2837179"/>
                </a:cubicBezTo>
                <a:cubicBezTo>
                  <a:pt x="3683000" y="2837179"/>
                  <a:pt x="3689350" y="2832099"/>
                  <a:pt x="3691890" y="2829559"/>
                </a:cubicBezTo>
                <a:cubicBezTo>
                  <a:pt x="3691890" y="2829559"/>
                  <a:pt x="3690620" y="2828289"/>
                  <a:pt x="3690620" y="2827019"/>
                </a:cubicBezTo>
                <a:cubicBezTo>
                  <a:pt x="3693160" y="2828289"/>
                  <a:pt x="3694430" y="2832099"/>
                  <a:pt x="3696970" y="2830829"/>
                </a:cubicBezTo>
                <a:cubicBezTo>
                  <a:pt x="3708400" y="2830829"/>
                  <a:pt x="3718560" y="2829559"/>
                  <a:pt x="3726180" y="2829559"/>
                </a:cubicBezTo>
                <a:cubicBezTo>
                  <a:pt x="3732530" y="2833369"/>
                  <a:pt x="3736340" y="2837179"/>
                  <a:pt x="3738880" y="2835909"/>
                </a:cubicBezTo>
                <a:cubicBezTo>
                  <a:pt x="3754120" y="2834639"/>
                  <a:pt x="3768090" y="2830829"/>
                  <a:pt x="3782060" y="2830829"/>
                </a:cubicBezTo>
                <a:cubicBezTo>
                  <a:pt x="3796030" y="2838449"/>
                  <a:pt x="3793490" y="2824479"/>
                  <a:pt x="3790950" y="2816859"/>
                </a:cubicBezTo>
                <a:cubicBezTo>
                  <a:pt x="3796030" y="2811779"/>
                  <a:pt x="3801110" y="2807969"/>
                  <a:pt x="3802380" y="2806699"/>
                </a:cubicBezTo>
                <a:cubicBezTo>
                  <a:pt x="3810000" y="2806699"/>
                  <a:pt x="3815080" y="2807969"/>
                  <a:pt x="3818890" y="2806699"/>
                </a:cubicBezTo>
                <a:cubicBezTo>
                  <a:pt x="3823969" y="2802889"/>
                  <a:pt x="3827780" y="2796539"/>
                  <a:pt x="3834130" y="2788919"/>
                </a:cubicBezTo>
                <a:cubicBezTo>
                  <a:pt x="3841750" y="2787649"/>
                  <a:pt x="3854450" y="2785109"/>
                  <a:pt x="3868420" y="2782569"/>
                </a:cubicBezTo>
                <a:cubicBezTo>
                  <a:pt x="3868420" y="2782569"/>
                  <a:pt x="3868420" y="2780029"/>
                  <a:pt x="3869690" y="2777489"/>
                </a:cubicBezTo>
                <a:cubicBezTo>
                  <a:pt x="3874770" y="2769869"/>
                  <a:pt x="3887470" y="2767329"/>
                  <a:pt x="3879850" y="2753359"/>
                </a:cubicBezTo>
                <a:cubicBezTo>
                  <a:pt x="3878580" y="2750819"/>
                  <a:pt x="3878580" y="2743199"/>
                  <a:pt x="3881120" y="2740659"/>
                </a:cubicBezTo>
                <a:cubicBezTo>
                  <a:pt x="3890010" y="2729229"/>
                  <a:pt x="3890010" y="2727959"/>
                  <a:pt x="3874770" y="2722879"/>
                </a:cubicBezTo>
                <a:cubicBezTo>
                  <a:pt x="3876040" y="2713989"/>
                  <a:pt x="3867150" y="2702559"/>
                  <a:pt x="3879850" y="2701289"/>
                </a:cubicBezTo>
                <a:cubicBezTo>
                  <a:pt x="3883660" y="2693669"/>
                  <a:pt x="3884930" y="2689859"/>
                  <a:pt x="3887470" y="2686049"/>
                </a:cubicBezTo>
                <a:cubicBezTo>
                  <a:pt x="3888740" y="2683509"/>
                  <a:pt x="3892550" y="2680969"/>
                  <a:pt x="3892550" y="2678429"/>
                </a:cubicBezTo>
                <a:cubicBezTo>
                  <a:pt x="3892550" y="2673349"/>
                  <a:pt x="3890010" y="2666999"/>
                  <a:pt x="3891280" y="2663189"/>
                </a:cubicBezTo>
                <a:cubicBezTo>
                  <a:pt x="3895090" y="2649219"/>
                  <a:pt x="3896360" y="2636519"/>
                  <a:pt x="3873500" y="2631439"/>
                </a:cubicBezTo>
                <a:cubicBezTo>
                  <a:pt x="3882390" y="2627629"/>
                  <a:pt x="3886200" y="2625089"/>
                  <a:pt x="3892550" y="2622549"/>
                </a:cubicBezTo>
                <a:cubicBezTo>
                  <a:pt x="3882390" y="2617469"/>
                  <a:pt x="3873500" y="2613659"/>
                  <a:pt x="3862070" y="2608579"/>
                </a:cubicBezTo>
                <a:lnTo>
                  <a:pt x="3873500" y="2608579"/>
                </a:lnTo>
                <a:lnTo>
                  <a:pt x="3873500" y="2604769"/>
                </a:lnTo>
                <a:cubicBezTo>
                  <a:pt x="3867150" y="2604769"/>
                  <a:pt x="3862070" y="2603499"/>
                  <a:pt x="3855720" y="2603499"/>
                </a:cubicBezTo>
                <a:cubicBezTo>
                  <a:pt x="3855720" y="2604769"/>
                  <a:pt x="3855720" y="2606039"/>
                  <a:pt x="3854450" y="2607309"/>
                </a:cubicBezTo>
                <a:cubicBezTo>
                  <a:pt x="3853180" y="2604769"/>
                  <a:pt x="3851910" y="2602229"/>
                  <a:pt x="3850640" y="2598419"/>
                </a:cubicBezTo>
                <a:cubicBezTo>
                  <a:pt x="3883660" y="2590799"/>
                  <a:pt x="4104640" y="2566669"/>
                  <a:pt x="4084320" y="2562859"/>
                </a:cubicBezTo>
                <a:cubicBezTo>
                  <a:pt x="4094480" y="2553969"/>
                  <a:pt x="4090670" y="2538729"/>
                  <a:pt x="4108450" y="2537459"/>
                </a:cubicBezTo>
                <a:cubicBezTo>
                  <a:pt x="4113530" y="2537459"/>
                  <a:pt x="4122420" y="2528569"/>
                  <a:pt x="4123690" y="2522219"/>
                </a:cubicBezTo>
                <a:cubicBezTo>
                  <a:pt x="4126230" y="2513329"/>
                  <a:pt x="4123690" y="2501899"/>
                  <a:pt x="4126230" y="2493009"/>
                </a:cubicBezTo>
                <a:cubicBezTo>
                  <a:pt x="4128770" y="2480309"/>
                  <a:pt x="4133850" y="2467609"/>
                  <a:pt x="4137660" y="2457449"/>
                </a:cubicBezTo>
                <a:cubicBezTo>
                  <a:pt x="4133850" y="2451099"/>
                  <a:pt x="4130040" y="2444749"/>
                  <a:pt x="4127500" y="2440939"/>
                </a:cubicBezTo>
                <a:cubicBezTo>
                  <a:pt x="4132580" y="2437129"/>
                  <a:pt x="4135120" y="2434589"/>
                  <a:pt x="4138930" y="2433319"/>
                </a:cubicBezTo>
                <a:cubicBezTo>
                  <a:pt x="4137660" y="2432049"/>
                  <a:pt x="4137660" y="2430779"/>
                  <a:pt x="4136390" y="2429509"/>
                </a:cubicBezTo>
                <a:cubicBezTo>
                  <a:pt x="4132580" y="2430779"/>
                  <a:pt x="4128770" y="2432049"/>
                  <a:pt x="4124960" y="2433319"/>
                </a:cubicBezTo>
                <a:cubicBezTo>
                  <a:pt x="4146550" y="2415539"/>
                  <a:pt x="4151630" y="2382519"/>
                  <a:pt x="4133850" y="2367279"/>
                </a:cubicBezTo>
                <a:cubicBezTo>
                  <a:pt x="4132580" y="2369819"/>
                  <a:pt x="4130040" y="2372359"/>
                  <a:pt x="4128770" y="2374899"/>
                </a:cubicBezTo>
                <a:cubicBezTo>
                  <a:pt x="4123690" y="2366009"/>
                  <a:pt x="4109720" y="2363469"/>
                  <a:pt x="4116070" y="2349499"/>
                </a:cubicBezTo>
                <a:cubicBezTo>
                  <a:pt x="4116070" y="2349499"/>
                  <a:pt x="4114800" y="2346959"/>
                  <a:pt x="4113530" y="2346959"/>
                </a:cubicBezTo>
                <a:cubicBezTo>
                  <a:pt x="4107180" y="2344419"/>
                  <a:pt x="4108450" y="2340609"/>
                  <a:pt x="4105910" y="2335529"/>
                </a:cubicBezTo>
                <a:cubicBezTo>
                  <a:pt x="4102100" y="2324099"/>
                  <a:pt x="4103370" y="2312669"/>
                  <a:pt x="4103370" y="2302509"/>
                </a:cubicBezTo>
                <a:lnTo>
                  <a:pt x="4103370" y="2256789"/>
                </a:lnTo>
                <a:cubicBezTo>
                  <a:pt x="4103370" y="2246629"/>
                  <a:pt x="4108450" y="2241549"/>
                  <a:pt x="4118610" y="2244089"/>
                </a:cubicBezTo>
                <a:cubicBezTo>
                  <a:pt x="4118610" y="2244089"/>
                  <a:pt x="4119880" y="2242819"/>
                  <a:pt x="4121150" y="2242819"/>
                </a:cubicBezTo>
                <a:cubicBezTo>
                  <a:pt x="4117340" y="2240279"/>
                  <a:pt x="4114800" y="2239009"/>
                  <a:pt x="4112260" y="2236469"/>
                </a:cubicBezTo>
                <a:cubicBezTo>
                  <a:pt x="4112260" y="2235199"/>
                  <a:pt x="4113530" y="2233929"/>
                  <a:pt x="4113530" y="2232659"/>
                </a:cubicBezTo>
                <a:cubicBezTo>
                  <a:pt x="4122420" y="2235199"/>
                  <a:pt x="4131310" y="2239009"/>
                  <a:pt x="4137660" y="2241549"/>
                </a:cubicBezTo>
                <a:cubicBezTo>
                  <a:pt x="4145280" y="2231389"/>
                  <a:pt x="4151630" y="2223769"/>
                  <a:pt x="4156710" y="2218689"/>
                </a:cubicBezTo>
                <a:lnTo>
                  <a:pt x="4156710" y="2195829"/>
                </a:lnTo>
                <a:cubicBezTo>
                  <a:pt x="4154170" y="2195829"/>
                  <a:pt x="4150360" y="2197099"/>
                  <a:pt x="4146550" y="2197099"/>
                </a:cubicBezTo>
                <a:cubicBezTo>
                  <a:pt x="4144010" y="2190749"/>
                  <a:pt x="4142740" y="2184399"/>
                  <a:pt x="4140200" y="2175509"/>
                </a:cubicBezTo>
                <a:cubicBezTo>
                  <a:pt x="4146550" y="2179319"/>
                  <a:pt x="4149090" y="2181859"/>
                  <a:pt x="4151630" y="2183129"/>
                </a:cubicBezTo>
                <a:cubicBezTo>
                  <a:pt x="4154170" y="2181859"/>
                  <a:pt x="4157980" y="2180589"/>
                  <a:pt x="4161790" y="2178049"/>
                </a:cubicBezTo>
                <a:cubicBezTo>
                  <a:pt x="4160520" y="2176779"/>
                  <a:pt x="4159250" y="2175509"/>
                  <a:pt x="4159250" y="2174239"/>
                </a:cubicBezTo>
                <a:cubicBezTo>
                  <a:pt x="4155440" y="2174239"/>
                  <a:pt x="4151630" y="2172969"/>
                  <a:pt x="4150360" y="2172969"/>
                </a:cubicBezTo>
                <a:cubicBezTo>
                  <a:pt x="4152900" y="2165349"/>
                  <a:pt x="4157980" y="2157729"/>
                  <a:pt x="4155440" y="2153919"/>
                </a:cubicBezTo>
                <a:cubicBezTo>
                  <a:pt x="4149090" y="2137409"/>
                  <a:pt x="4155440" y="2124709"/>
                  <a:pt x="4161790" y="2110739"/>
                </a:cubicBezTo>
                <a:cubicBezTo>
                  <a:pt x="4163060" y="2106929"/>
                  <a:pt x="4161790" y="2103119"/>
                  <a:pt x="4161790" y="2099309"/>
                </a:cubicBezTo>
                <a:cubicBezTo>
                  <a:pt x="4163060" y="2082799"/>
                  <a:pt x="4164330" y="2067559"/>
                  <a:pt x="4165599" y="2044699"/>
                </a:cubicBezTo>
                <a:cubicBezTo>
                  <a:pt x="4160519" y="2042159"/>
                  <a:pt x="4152899" y="2035809"/>
                  <a:pt x="4144009" y="2030729"/>
                </a:cubicBezTo>
                <a:cubicBezTo>
                  <a:pt x="4136389" y="2026919"/>
                  <a:pt x="4128769" y="2025649"/>
                  <a:pt x="4121149" y="2023109"/>
                </a:cubicBezTo>
                <a:cubicBezTo>
                  <a:pt x="4117340" y="2021839"/>
                  <a:pt x="4112259" y="2023109"/>
                  <a:pt x="4108449" y="2021839"/>
                </a:cubicBezTo>
                <a:cubicBezTo>
                  <a:pt x="4076699" y="2018029"/>
                  <a:pt x="4043679" y="2012949"/>
                  <a:pt x="4011929" y="2009139"/>
                </a:cubicBezTo>
                <a:cubicBezTo>
                  <a:pt x="3985259" y="2005329"/>
                  <a:pt x="3958589" y="2001519"/>
                  <a:pt x="3933189" y="1997709"/>
                </a:cubicBezTo>
                <a:cubicBezTo>
                  <a:pt x="3926839" y="1996439"/>
                  <a:pt x="3920489" y="1993899"/>
                  <a:pt x="3912869" y="1993899"/>
                </a:cubicBezTo>
                <a:cubicBezTo>
                  <a:pt x="3896359" y="1992629"/>
                  <a:pt x="3878579" y="1992629"/>
                  <a:pt x="3862069" y="1992629"/>
                </a:cubicBezTo>
                <a:cubicBezTo>
                  <a:pt x="3853179" y="1992629"/>
                  <a:pt x="3845559" y="1992629"/>
                  <a:pt x="3836669" y="1991359"/>
                </a:cubicBezTo>
                <a:cubicBezTo>
                  <a:pt x="3821429" y="1990089"/>
                  <a:pt x="3806189" y="1987549"/>
                  <a:pt x="3790949" y="1986279"/>
                </a:cubicBezTo>
                <a:lnTo>
                  <a:pt x="3790949" y="1982469"/>
                </a:lnTo>
                <a:cubicBezTo>
                  <a:pt x="3829049" y="1979929"/>
                  <a:pt x="3868419" y="1976119"/>
                  <a:pt x="3907789" y="1983739"/>
                </a:cubicBezTo>
                <a:cubicBezTo>
                  <a:pt x="3906519" y="1979929"/>
                  <a:pt x="3905249" y="1976119"/>
                  <a:pt x="3903979" y="1973579"/>
                </a:cubicBezTo>
                <a:cubicBezTo>
                  <a:pt x="3912869" y="1972309"/>
                  <a:pt x="3919219" y="1964689"/>
                  <a:pt x="3928109" y="1973579"/>
                </a:cubicBezTo>
                <a:cubicBezTo>
                  <a:pt x="3929379" y="1974849"/>
                  <a:pt x="3936999" y="1971039"/>
                  <a:pt x="3942079" y="1969769"/>
                </a:cubicBezTo>
                <a:lnTo>
                  <a:pt x="3942079" y="1967229"/>
                </a:lnTo>
                <a:lnTo>
                  <a:pt x="3930649" y="1967229"/>
                </a:lnTo>
                <a:cubicBezTo>
                  <a:pt x="3943349" y="1957069"/>
                  <a:pt x="3952240" y="1948179"/>
                  <a:pt x="3961129" y="1941829"/>
                </a:cubicBezTo>
                <a:cubicBezTo>
                  <a:pt x="3968749" y="1943099"/>
                  <a:pt x="3976369" y="1944369"/>
                  <a:pt x="3981449" y="1945639"/>
                </a:cubicBezTo>
                <a:cubicBezTo>
                  <a:pt x="3982719" y="1921509"/>
                  <a:pt x="3962399" y="1920239"/>
                  <a:pt x="3947159" y="1910079"/>
                </a:cubicBezTo>
                <a:cubicBezTo>
                  <a:pt x="3953509" y="1906269"/>
                  <a:pt x="3957319" y="1902459"/>
                  <a:pt x="3962399" y="1901189"/>
                </a:cubicBezTo>
                <a:cubicBezTo>
                  <a:pt x="3976369" y="1897379"/>
                  <a:pt x="3994149" y="1907539"/>
                  <a:pt x="4003040" y="1885949"/>
                </a:cubicBezTo>
                <a:cubicBezTo>
                  <a:pt x="4004310" y="1884679"/>
                  <a:pt x="4008119" y="1884679"/>
                  <a:pt x="4014469" y="1882139"/>
                </a:cubicBezTo>
                <a:cubicBezTo>
                  <a:pt x="4010660" y="1878329"/>
                  <a:pt x="4006849" y="1875789"/>
                  <a:pt x="4004310" y="1873249"/>
                </a:cubicBezTo>
                <a:cubicBezTo>
                  <a:pt x="4006850" y="1871979"/>
                  <a:pt x="4010660" y="1870709"/>
                  <a:pt x="4010660" y="1870709"/>
                </a:cubicBezTo>
                <a:cubicBezTo>
                  <a:pt x="4019550" y="1877059"/>
                  <a:pt x="4025900" y="1882139"/>
                  <a:pt x="4033519" y="1887219"/>
                </a:cubicBezTo>
                <a:cubicBezTo>
                  <a:pt x="4034790" y="1885949"/>
                  <a:pt x="4036060" y="1884679"/>
                  <a:pt x="4037329" y="1882139"/>
                </a:cubicBezTo>
                <a:cubicBezTo>
                  <a:pt x="4033519" y="1877059"/>
                  <a:pt x="4030979" y="1871979"/>
                  <a:pt x="4027169" y="1866899"/>
                </a:cubicBezTo>
                <a:cubicBezTo>
                  <a:pt x="4043679" y="1855469"/>
                  <a:pt x="4044949" y="1849119"/>
                  <a:pt x="4032249" y="1817369"/>
                </a:cubicBezTo>
                <a:cubicBezTo>
                  <a:pt x="4041140" y="1816099"/>
                  <a:pt x="4050029" y="1813559"/>
                  <a:pt x="4057649" y="1812289"/>
                </a:cubicBezTo>
                <a:cubicBezTo>
                  <a:pt x="4058919" y="1803399"/>
                  <a:pt x="4063999" y="1794509"/>
                  <a:pt x="4062729" y="1786889"/>
                </a:cubicBezTo>
                <a:cubicBezTo>
                  <a:pt x="4058919" y="1764029"/>
                  <a:pt x="4081779" y="1753869"/>
                  <a:pt x="4086859" y="1734819"/>
                </a:cubicBezTo>
                <a:cubicBezTo>
                  <a:pt x="4086859" y="1733549"/>
                  <a:pt x="4091939" y="1732279"/>
                  <a:pt x="4093209" y="1733549"/>
                </a:cubicBezTo>
                <a:cubicBezTo>
                  <a:pt x="4104639" y="1737359"/>
                  <a:pt x="4108449" y="1728469"/>
                  <a:pt x="4112259" y="1722119"/>
                </a:cubicBezTo>
                <a:cubicBezTo>
                  <a:pt x="4113529" y="1719579"/>
                  <a:pt x="4114799" y="1717039"/>
                  <a:pt x="4116069" y="1715769"/>
                </a:cubicBezTo>
                <a:cubicBezTo>
                  <a:pt x="4127499" y="1709419"/>
                  <a:pt x="4138929" y="1704339"/>
                  <a:pt x="4151629" y="1697989"/>
                </a:cubicBezTo>
                <a:cubicBezTo>
                  <a:pt x="4138929" y="1678939"/>
                  <a:pt x="4122419" y="1687829"/>
                  <a:pt x="4108449" y="1685289"/>
                </a:cubicBezTo>
                <a:lnTo>
                  <a:pt x="4108449" y="1680209"/>
                </a:lnTo>
                <a:cubicBezTo>
                  <a:pt x="4117339" y="1678939"/>
                  <a:pt x="4126229" y="1677669"/>
                  <a:pt x="4136389" y="1676399"/>
                </a:cubicBezTo>
                <a:cubicBezTo>
                  <a:pt x="4130039" y="1675129"/>
                  <a:pt x="4124959" y="1673859"/>
                  <a:pt x="4119879" y="1672589"/>
                </a:cubicBezTo>
                <a:cubicBezTo>
                  <a:pt x="4126229" y="1666239"/>
                  <a:pt x="4131309" y="1659889"/>
                  <a:pt x="4137659" y="1654809"/>
                </a:cubicBezTo>
                <a:cubicBezTo>
                  <a:pt x="4138929" y="1653539"/>
                  <a:pt x="4142739" y="1652269"/>
                  <a:pt x="4144009" y="1652269"/>
                </a:cubicBezTo>
                <a:cubicBezTo>
                  <a:pt x="4147819" y="1653539"/>
                  <a:pt x="4151629" y="1657349"/>
                  <a:pt x="4154169" y="1659889"/>
                </a:cubicBezTo>
                <a:cubicBezTo>
                  <a:pt x="4155439" y="1656079"/>
                  <a:pt x="4156709" y="1650999"/>
                  <a:pt x="4159249" y="1647189"/>
                </a:cubicBezTo>
                <a:cubicBezTo>
                  <a:pt x="4164329" y="1640839"/>
                  <a:pt x="4170679" y="1635759"/>
                  <a:pt x="4175759" y="1630679"/>
                </a:cubicBezTo>
                <a:cubicBezTo>
                  <a:pt x="4182109" y="1638299"/>
                  <a:pt x="4188459" y="1645919"/>
                  <a:pt x="4194809" y="1654809"/>
                </a:cubicBezTo>
                <a:cubicBezTo>
                  <a:pt x="4196079" y="1654809"/>
                  <a:pt x="4197349" y="1653539"/>
                  <a:pt x="4197349" y="1653539"/>
                </a:cubicBezTo>
                <a:cubicBezTo>
                  <a:pt x="4196079" y="1640839"/>
                  <a:pt x="4196079" y="1628139"/>
                  <a:pt x="4194809" y="1615439"/>
                </a:cubicBezTo>
                <a:cubicBezTo>
                  <a:pt x="4199889" y="1616709"/>
                  <a:pt x="4203699" y="1616709"/>
                  <a:pt x="4207509" y="1617979"/>
                </a:cubicBezTo>
                <a:cubicBezTo>
                  <a:pt x="4208779" y="1616709"/>
                  <a:pt x="4208779" y="1615439"/>
                  <a:pt x="4210049" y="1615439"/>
                </a:cubicBezTo>
                <a:cubicBezTo>
                  <a:pt x="4206239" y="1614169"/>
                  <a:pt x="4203699" y="1612899"/>
                  <a:pt x="4199889" y="1611629"/>
                </a:cubicBezTo>
                <a:cubicBezTo>
                  <a:pt x="4206239" y="1604009"/>
                  <a:pt x="4210049" y="1598929"/>
                  <a:pt x="4211319" y="1597659"/>
                </a:cubicBezTo>
                <a:lnTo>
                  <a:pt x="4211319" y="1573529"/>
                </a:lnTo>
                <a:cubicBezTo>
                  <a:pt x="4208779" y="1572259"/>
                  <a:pt x="4206239" y="1569719"/>
                  <a:pt x="4202429" y="1568449"/>
                </a:cubicBezTo>
                <a:cubicBezTo>
                  <a:pt x="4199889" y="1567179"/>
                  <a:pt x="4197349" y="1565909"/>
                  <a:pt x="4194809" y="1565909"/>
                </a:cubicBezTo>
                <a:cubicBezTo>
                  <a:pt x="4197349" y="1563369"/>
                  <a:pt x="4202429" y="1559559"/>
                  <a:pt x="4203699" y="1559559"/>
                </a:cubicBezTo>
                <a:cubicBezTo>
                  <a:pt x="4212589" y="1564639"/>
                  <a:pt x="4210049" y="1550669"/>
                  <a:pt x="4215129" y="1551939"/>
                </a:cubicBezTo>
                <a:cubicBezTo>
                  <a:pt x="4215129" y="1548129"/>
                  <a:pt x="4215129" y="1540509"/>
                  <a:pt x="4213859" y="1540509"/>
                </a:cubicBezTo>
                <a:cubicBezTo>
                  <a:pt x="4197349" y="1534159"/>
                  <a:pt x="4199889" y="1520189"/>
                  <a:pt x="4196079" y="1511299"/>
                </a:cubicBezTo>
                <a:close/>
                <a:moveTo>
                  <a:pt x="234949" y="990600"/>
                </a:moveTo>
                <a:lnTo>
                  <a:pt x="271779" y="990600"/>
                </a:lnTo>
                <a:cubicBezTo>
                  <a:pt x="262889" y="1002030"/>
                  <a:pt x="241299" y="1002030"/>
                  <a:pt x="234949" y="990600"/>
                </a:cubicBezTo>
                <a:close/>
                <a:moveTo>
                  <a:pt x="488949" y="1507490"/>
                </a:moveTo>
                <a:lnTo>
                  <a:pt x="488949" y="1502410"/>
                </a:lnTo>
                <a:cubicBezTo>
                  <a:pt x="505459" y="1501140"/>
                  <a:pt x="523239" y="1499870"/>
                  <a:pt x="539749" y="1499870"/>
                </a:cubicBezTo>
                <a:cubicBezTo>
                  <a:pt x="521969" y="1499870"/>
                  <a:pt x="506729" y="1515110"/>
                  <a:pt x="488949" y="1507490"/>
                </a:cubicBezTo>
                <a:close/>
                <a:moveTo>
                  <a:pt x="182879" y="2123440"/>
                </a:moveTo>
                <a:cubicBezTo>
                  <a:pt x="190499" y="2115820"/>
                  <a:pt x="196849" y="2110740"/>
                  <a:pt x="199389" y="2106930"/>
                </a:cubicBezTo>
                <a:cubicBezTo>
                  <a:pt x="205739" y="2112010"/>
                  <a:pt x="209549" y="2115820"/>
                  <a:pt x="213359" y="2119630"/>
                </a:cubicBezTo>
                <a:cubicBezTo>
                  <a:pt x="204469" y="2119630"/>
                  <a:pt x="195579" y="2120900"/>
                  <a:pt x="182879" y="2123440"/>
                </a:cubicBezTo>
                <a:close/>
                <a:moveTo>
                  <a:pt x="271779" y="2117090"/>
                </a:moveTo>
                <a:lnTo>
                  <a:pt x="238759" y="2117090"/>
                </a:lnTo>
                <a:cubicBezTo>
                  <a:pt x="237489" y="2117090"/>
                  <a:pt x="236219" y="2112010"/>
                  <a:pt x="233679" y="2108200"/>
                </a:cubicBezTo>
                <a:cubicBezTo>
                  <a:pt x="248919" y="2109470"/>
                  <a:pt x="260349" y="2110740"/>
                  <a:pt x="271779" y="2112010"/>
                </a:cubicBezTo>
                <a:lnTo>
                  <a:pt x="271779" y="2117090"/>
                </a:lnTo>
                <a:close/>
                <a:moveTo>
                  <a:pt x="280669" y="2115820"/>
                </a:moveTo>
                <a:cubicBezTo>
                  <a:pt x="279399" y="2114550"/>
                  <a:pt x="279399" y="2113280"/>
                  <a:pt x="278129" y="2113280"/>
                </a:cubicBezTo>
                <a:cubicBezTo>
                  <a:pt x="283209" y="2109470"/>
                  <a:pt x="289559" y="2106930"/>
                  <a:pt x="294639" y="2103120"/>
                </a:cubicBezTo>
                <a:cubicBezTo>
                  <a:pt x="298449" y="2099310"/>
                  <a:pt x="299719" y="2092960"/>
                  <a:pt x="303529" y="2086610"/>
                </a:cubicBezTo>
                <a:cubicBezTo>
                  <a:pt x="313689" y="2106930"/>
                  <a:pt x="335279" y="2100580"/>
                  <a:pt x="354329" y="2105660"/>
                </a:cubicBezTo>
                <a:cubicBezTo>
                  <a:pt x="328929" y="2108200"/>
                  <a:pt x="304799" y="2112010"/>
                  <a:pt x="280669" y="2115820"/>
                </a:cubicBezTo>
                <a:close/>
                <a:moveTo>
                  <a:pt x="114299" y="2428240"/>
                </a:moveTo>
                <a:cubicBezTo>
                  <a:pt x="115569" y="2428240"/>
                  <a:pt x="115569" y="2428240"/>
                  <a:pt x="114299" y="2428240"/>
                </a:cubicBezTo>
                <a:close/>
                <a:moveTo>
                  <a:pt x="345439" y="2609850"/>
                </a:moveTo>
                <a:cubicBezTo>
                  <a:pt x="344169" y="2600960"/>
                  <a:pt x="342899" y="2594610"/>
                  <a:pt x="341629" y="2585720"/>
                </a:cubicBezTo>
                <a:cubicBezTo>
                  <a:pt x="350519" y="2588260"/>
                  <a:pt x="355599" y="2589530"/>
                  <a:pt x="360679" y="2592070"/>
                </a:cubicBezTo>
                <a:cubicBezTo>
                  <a:pt x="355599" y="2597150"/>
                  <a:pt x="351789" y="2602230"/>
                  <a:pt x="345439" y="2609850"/>
                </a:cubicBezTo>
                <a:close/>
                <a:moveTo>
                  <a:pt x="636269" y="1050290"/>
                </a:moveTo>
                <a:cubicBezTo>
                  <a:pt x="627379" y="1051560"/>
                  <a:pt x="618489" y="1055370"/>
                  <a:pt x="610869" y="1055370"/>
                </a:cubicBezTo>
                <a:cubicBezTo>
                  <a:pt x="601979" y="1056640"/>
                  <a:pt x="593089" y="1055370"/>
                  <a:pt x="582929" y="1055370"/>
                </a:cubicBezTo>
                <a:cubicBezTo>
                  <a:pt x="581659" y="1054100"/>
                  <a:pt x="580389" y="1050290"/>
                  <a:pt x="579119" y="1046480"/>
                </a:cubicBezTo>
                <a:cubicBezTo>
                  <a:pt x="588009" y="1043940"/>
                  <a:pt x="596899" y="1040130"/>
                  <a:pt x="607059" y="1037590"/>
                </a:cubicBezTo>
                <a:cubicBezTo>
                  <a:pt x="607059" y="1041400"/>
                  <a:pt x="605789" y="1043940"/>
                  <a:pt x="605789" y="1047750"/>
                </a:cubicBezTo>
                <a:cubicBezTo>
                  <a:pt x="617219" y="1040130"/>
                  <a:pt x="627379" y="1041400"/>
                  <a:pt x="636269" y="1050290"/>
                </a:cubicBezTo>
                <a:cubicBezTo>
                  <a:pt x="650239" y="1040130"/>
                  <a:pt x="652779" y="1041400"/>
                  <a:pt x="656589" y="1062990"/>
                </a:cubicBezTo>
                <a:cubicBezTo>
                  <a:pt x="648969" y="1057910"/>
                  <a:pt x="642619" y="1054100"/>
                  <a:pt x="636269" y="1050290"/>
                </a:cubicBezTo>
                <a:close/>
                <a:moveTo>
                  <a:pt x="684529" y="1047750"/>
                </a:moveTo>
                <a:cubicBezTo>
                  <a:pt x="687069" y="1045210"/>
                  <a:pt x="689609" y="1042670"/>
                  <a:pt x="690879" y="1040130"/>
                </a:cubicBezTo>
                <a:cubicBezTo>
                  <a:pt x="699769" y="1051560"/>
                  <a:pt x="699769" y="1051560"/>
                  <a:pt x="680719" y="1060450"/>
                </a:cubicBezTo>
                <a:lnTo>
                  <a:pt x="661669" y="1045210"/>
                </a:lnTo>
                <a:cubicBezTo>
                  <a:pt x="674369" y="1035050"/>
                  <a:pt x="681989" y="1035050"/>
                  <a:pt x="684529" y="1047750"/>
                </a:cubicBezTo>
                <a:close/>
                <a:moveTo>
                  <a:pt x="694689" y="2744470"/>
                </a:moveTo>
                <a:cubicBezTo>
                  <a:pt x="695959" y="2743200"/>
                  <a:pt x="697229" y="2743200"/>
                  <a:pt x="698499" y="2741930"/>
                </a:cubicBezTo>
                <a:cubicBezTo>
                  <a:pt x="699769" y="2744470"/>
                  <a:pt x="702309" y="2747010"/>
                  <a:pt x="704849" y="2750820"/>
                </a:cubicBezTo>
                <a:cubicBezTo>
                  <a:pt x="702309" y="2750820"/>
                  <a:pt x="699769" y="2750820"/>
                  <a:pt x="697229" y="2752090"/>
                </a:cubicBezTo>
                <a:cubicBezTo>
                  <a:pt x="695959" y="2748280"/>
                  <a:pt x="695959" y="2745740"/>
                  <a:pt x="694689" y="2744470"/>
                </a:cubicBezTo>
                <a:close/>
                <a:moveTo>
                  <a:pt x="772159" y="2735580"/>
                </a:moveTo>
                <a:cubicBezTo>
                  <a:pt x="773429" y="2739390"/>
                  <a:pt x="774699" y="2741930"/>
                  <a:pt x="777239" y="2744470"/>
                </a:cubicBezTo>
                <a:lnTo>
                  <a:pt x="773429" y="2744470"/>
                </a:lnTo>
                <a:cubicBezTo>
                  <a:pt x="773429" y="2741930"/>
                  <a:pt x="773429" y="2739390"/>
                  <a:pt x="772159" y="2735580"/>
                </a:cubicBezTo>
                <a:close/>
                <a:moveTo>
                  <a:pt x="876299" y="3018790"/>
                </a:moveTo>
                <a:cubicBezTo>
                  <a:pt x="872489" y="3012440"/>
                  <a:pt x="869949" y="3007360"/>
                  <a:pt x="867409" y="3002280"/>
                </a:cubicBezTo>
                <a:lnTo>
                  <a:pt x="873759" y="2995930"/>
                </a:lnTo>
                <a:cubicBezTo>
                  <a:pt x="882649" y="3002280"/>
                  <a:pt x="883919" y="3012440"/>
                  <a:pt x="876299" y="3018790"/>
                </a:cubicBezTo>
                <a:close/>
                <a:moveTo>
                  <a:pt x="1198879" y="3044190"/>
                </a:moveTo>
                <a:cubicBezTo>
                  <a:pt x="1193799" y="3041650"/>
                  <a:pt x="1188719" y="3040380"/>
                  <a:pt x="1183639" y="3037840"/>
                </a:cubicBezTo>
                <a:cubicBezTo>
                  <a:pt x="1188719" y="3032760"/>
                  <a:pt x="1193799" y="3027680"/>
                  <a:pt x="1197609" y="3025140"/>
                </a:cubicBezTo>
                <a:lnTo>
                  <a:pt x="1212849" y="3036570"/>
                </a:lnTo>
                <a:cubicBezTo>
                  <a:pt x="1209039" y="3039110"/>
                  <a:pt x="1203959" y="3041650"/>
                  <a:pt x="1198879" y="3044190"/>
                </a:cubicBezTo>
                <a:close/>
                <a:moveTo>
                  <a:pt x="3445509" y="2828290"/>
                </a:moveTo>
                <a:cubicBezTo>
                  <a:pt x="3444239" y="2829560"/>
                  <a:pt x="3445509" y="2832100"/>
                  <a:pt x="3445509" y="2834640"/>
                </a:cubicBezTo>
                <a:lnTo>
                  <a:pt x="3426459" y="2838450"/>
                </a:lnTo>
                <a:cubicBezTo>
                  <a:pt x="3423919" y="2827020"/>
                  <a:pt x="3428999" y="2820670"/>
                  <a:pt x="3440429" y="2819400"/>
                </a:cubicBezTo>
                <a:cubicBezTo>
                  <a:pt x="3444239" y="2819400"/>
                  <a:pt x="3449319" y="2816860"/>
                  <a:pt x="3455669" y="2816860"/>
                </a:cubicBezTo>
                <a:cubicBezTo>
                  <a:pt x="3451859" y="2820670"/>
                  <a:pt x="3448049" y="2823210"/>
                  <a:pt x="3445509" y="2828290"/>
                </a:cubicBezTo>
                <a:close/>
                <a:moveTo>
                  <a:pt x="3470909" y="2825750"/>
                </a:moveTo>
                <a:cubicBezTo>
                  <a:pt x="3465829" y="2824480"/>
                  <a:pt x="3462019" y="2820670"/>
                  <a:pt x="3458209" y="2818130"/>
                </a:cubicBezTo>
                <a:cubicBezTo>
                  <a:pt x="3463289" y="2811780"/>
                  <a:pt x="3467099" y="2807970"/>
                  <a:pt x="3469639" y="2804160"/>
                </a:cubicBezTo>
                <a:cubicBezTo>
                  <a:pt x="3474719" y="2810510"/>
                  <a:pt x="3479799" y="2815590"/>
                  <a:pt x="3484879" y="2823210"/>
                </a:cubicBezTo>
                <a:cubicBezTo>
                  <a:pt x="3481069" y="2824480"/>
                  <a:pt x="3475989" y="2825750"/>
                  <a:pt x="3470909" y="2825750"/>
                </a:cubicBezTo>
                <a:close/>
                <a:moveTo>
                  <a:pt x="3604259" y="1967230"/>
                </a:moveTo>
                <a:cubicBezTo>
                  <a:pt x="3604259" y="1964690"/>
                  <a:pt x="3604259" y="1963420"/>
                  <a:pt x="3602989" y="1960880"/>
                </a:cubicBezTo>
                <a:lnTo>
                  <a:pt x="3629659" y="1957070"/>
                </a:lnTo>
                <a:cubicBezTo>
                  <a:pt x="3629659" y="1959610"/>
                  <a:pt x="3630929" y="1962150"/>
                  <a:pt x="3630929" y="1964690"/>
                </a:cubicBezTo>
                <a:cubicBezTo>
                  <a:pt x="3620769" y="1964690"/>
                  <a:pt x="3611879" y="1965960"/>
                  <a:pt x="3604259" y="1967230"/>
                </a:cubicBezTo>
                <a:close/>
                <a:moveTo>
                  <a:pt x="3670299" y="1969770"/>
                </a:moveTo>
                <a:cubicBezTo>
                  <a:pt x="3662679" y="1969770"/>
                  <a:pt x="3653789" y="1969770"/>
                  <a:pt x="3646169" y="1967230"/>
                </a:cubicBezTo>
                <a:cubicBezTo>
                  <a:pt x="3642359" y="1965960"/>
                  <a:pt x="3641089" y="1960880"/>
                  <a:pt x="3637279" y="1958340"/>
                </a:cubicBezTo>
                <a:cubicBezTo>
                  <a:pt x="3638549" y="1957070"/>
                  <a:pt x="3638549" y="1955800"/>
                  <a:pt x="3639819" y="1954530"/>
                </a:cubicBezTo>
                <a:cubicBezTo>
                  <a:pt x="3651249" y="1957070"/>
                  <a:pt x="3661409" y="1958340"/>
                  <a:pt x="3671569" y="1960880"/>
                </a:cubicBezTo>
                <a:cubicBezTo>
                  <a:pt x="3670299" y="1964690"/>
                  <a:pt x="3670299" y="1968500"/>
                  <a:pt x="3670299" y="1969770"/>
                </a:cubicBezTo>
                <a:close/>
                <a:moveTo>
                  <a:pt x="3727449" y="1968500"/>
                </a:moveTo>
                <a:cubicBezTo>
                  <a:pt x="3718559" y="1967230"/>
                  <a:pt x="3709669" y="1960880"/>
                  <a:pt x="3700779" y="1969770"/>
                </a:cubicBezTo>
                <a:cubicBezTo>
                  <a:pt x="3699509" y="1971040"/>
                  <a:pt x="3691889" y="1967230"/>
                  <a:pt x="3688079" y="1965960"/>
                </a:cubicBezTo>
                <a:cubicBezTo>
                  <a:pt x="3688079" y="1964690"/>
                  <a:pt x="3689349" y="1962150"/>
                  <a:pt x="3689349" y="1960880"/>
                </a:cubicBezTo>
                <a:lnTo>
                  <a:pt x="3731259" y="1960880"/>
                </a:lnTo>
                <a:cubicBezTo>
                  <a:pt x="3732529" y="1960880"/>
                  <a:pt x="3733799" y="1964690"/>
                  <a:pt x="3735069" y="1967230"/>
                </a:cubicBezTo>
                <a:cubicBezTo>
                  <a:pt x="3731259" y="1967230"/>
                  <a:pt x="3728719" y="1968500"/>
                  <a:pt x="3727449" y="1968500"/>
                </a:cubicBezTo>
                <a:close/>
                <a:moveTo>
                  <a:pt x="3848099" y="2598420"/>
                </a:moveTo>
                <a:cubicBezTo>
                  <a:pt x="3846829" y="2599690"/>
                  <a:pt x="3846829" y="2600960"/>
                  <a:pt x="3846829" y="2599690"/>
                </a:cubicBezTo>
                <a:cubicBezTo>
                  <a:pt x="3845559" y="2599690"/>
                  <a:pt x="3845559" y="2598420"/>
                  <a:pt x="3848099" y="2598420"/>
                </a:cubicBezTo>
                <a:close/>
                <a:moveTo>
                  <a:pt x="132079" y="2529840"/>
                </a:moveTo>
                <a:cubicBezTo>
                  <a:pt x="130809" y="2529840"/>
                  <a:pt x="130809" y="2531110"/>
                  <a:pt x="129539" y="2531110"/>
                </a:cubicBezTo>
                <a:cubicBezTo>
                  <a:pt x="129539" y="2531110"/>
                  <a:pt x="130809" y="2529840"/>
                  <a:pt x="132079" y="2529840"/>
                </a:cubicBezTo>
                <a:close/>
                <a:moveTo>
                  <a:pt x="615949" y="2769870"/>
                </a:moveTo>
                <a:cubicBezTo>
                  <a:pt x="621029" y="2772410"/>
                  <a:pt x="626109" y="2774950"/>
                  <a:pt x="629919" y="2776220"/>
                </a:cubicBezTo>
                <a:cubicBezTo>
                  <a:pt x="612139" y="2786380"/>
                  <a:pt x="600709" y="2783840"/>
                  <a:pt x="589279" y="2766060"/>
                </a:cubicBezTo>
                <a:cubicBezTo>
                  <a:pt x="593089" y="2766060"/>
                  <a:pt x="595629" y="2764790"/>
                  <a:pt x="599439" y="2764790"/>
                </a:cubicBezTo>
                <a:cubicBezTo>
                  <a:pt x="604519" y="2766060"/>
                  <a:pt x="610869" y="2767330"/>
                  <a:pt x="615949" y="2769870"/>
                </a:cubicBezTo>
                <a:close/>
                <a:moveTo>
                  <a:pt x="2835909" y="2874010"/>
                </a:moveTo>
                <a:cubicBezTo>
                  <a:pt x="2832099" y="2872740"/>
                  <a:pt x="2829559" y="2872740"/>
                  <a:pt x="2824479" y="2871470"/>
                </a:cubicBezTo>
                <a:cubicBezTo>
                  <a:pt x="2819399" y="2870200"/>
                  <a:pt x="2813049" y="2866390"/>
                  <a:pt x="2805429" y="2863850"/>
                </a:cubicBezTo>
                <a:cubicBezTo>
                  <a:pt x="2810509" y="2862580"/>
                  <a:pt x="2814319" y="2860040"/>
                  <a:pt x="2819399" y="2858770"/>
                </a:cubicBezTo>
                <a:cubicBezTo>
                  <a:pt x="2833369" y="2854960"/>
                  <a:pt x="2839719" y="2861310"/>
                  <a:pt x="2835909" y="2874010"/>
                </a:cubicBezTo>
                <a:close/>
                <a:moveTo>
                  <a:pt x="2590799" y="2903220"/>
                </a:moveTo>
                <a:cubicBezTo>
                  <a:pt x="2598419" y="2904490"/>
                  <a:pt x="2607309" y="2904490"/>
                  <a:pt x="2616199" y="2905760"/>
                </a:cubicBezTo>
                <a:cubicBezTo>
                  <a:pt x="2612389" y="2918460"/>
                  <a:pt x="2602229" y="2914650"/>
                  <a:pt x="2594609" y="2913380"/>
                </a:cubicBezTo>
                <a:cubicBezTo>
                  <a:pt x="2592069" y="2913380"/>
                  <a:pt x="2589529" y="2908300"/>
                  <a:pt x="2586989" y="2905760"/>
                </a:cubicBezTo>
                <a:cubicBezTo>
                  <a:pt x="2588259" y="2904490"/>
                  <a:pt x="2589529" y="2903220"/>
                  <a:pt x="2590799" y="2903220"/>
                </a:cubicBezTo>
                <a:close/>
                <a:moveTo>
                  <a:pt x="219709" y="2604770"/>
                </a:moveTo>
                <a:cubicBezTo>
                  <a:pt x="220979" y="2608580"/>
                  <a:pt x="222249" y="2611120"/>
                  <a:pt x="223519" y="2616200"/>
                </a:cubicBezTo>
                <a:cubicBezTo>
                  <a:pt x="215899" y="2616200"/>
                  <a:pt x="209549" y="2616200"/>
                  <a:pt x="203199" y="2614930"/>
                </a:cubicBezTo>
                <a:lnTo>
                  <a:pt x="203199" y="2606040"/>
                </a:lnTo>
                <a:cubicBezTo>
                  <a:pt x="208279" y="2606040"/>
                  <a:pt x="213359" y="2606040"/>
                  <a:pt x="219709" y="2604770"/>
                </a:cubicBezTo>
                <a:close/>
                <a:moveTo>
                  <a:pt x="715009" y="2762250"/>
                </a:moveTo>
                <a:cubicBezTo>
                  <a:pt x="722629" y="2763520"/>
                  <a:pt x="730249" y="2763520"/>
                  <a:pt x="739139" y="2764790"/>
                </a:cubicBezTo>
                <a:cubicBezTo>
                  <a:pt x="734059" y="2769870"/>
                  <a:pt x="713739" y="2773680"/>
                  <a:pt x="709929" y="2769870"/>
                </a:cubicBezTo>
                <a:cubicBezTo>
                  <a:pt x="709929" y="2768600"/>
                  <a:pt x="708659" y="2766060"/>
                  <a:pt x="709929" y="2764790"/>
                </a:cubicBezTo>
                <a:cubicBezTo>
                  <a:pt x="711199" y="2763520"/>
                  <a:pt x="713739" y="2762250"/>
                  <a:pt x="715009" y="2762250"/>
                </a:cubicBezTo>
                <a:close/>
              </a:path>
            </a:pathLst>
          </a:custGeom>
          <a:solidFill>
            <a:srgbClr val="000000">
              <a:alpha val="0"/>
            </a:srgbClr>
          </a:solidFill>
          <a:ln w="127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0" name="Google Shape;540;g1c0d571eb8a_0_324"/>
          <p:cNvSpPr txBox="1"/>
          <p:nvPr/>
        </p:nvSpPr>
        <p:spPr>
          <a:xfrm>
            <a:off x="4555866" y="293932"/>
            <a:ext cx="8280600" cy="838800"/>
          </a:xfrm>
          <a:prstGeom prst="rect">
            <a:avLst/>
          </a:prstGeom>
          <a:noFill/>
          <a:ln>
            <a:noFill/>
          </a:ln>
        </p:spPr>
        <p:txBody>
          <a:bodyPr spcFirstLastPara="1" wrap="square" lIns="0" tIns="0" rIns="0" bIns="0" anchor="t" anchorCtr="0">
            <a:spAutoFit/>
          </a:bodyPr>
          <a:lstStyle/>
          <a:p>
            <a:pPr marL="0" marR="0" lvl="0" indent="0" algn="ctr" rtl="0">
              <a:lnSpc>
                <a:spcPct val="85007"/>
              </a:lnSpc>
              <a:spcBef>
                <a:spcPts val="0"/>
              </a:spcBef>
              <a:spcAft>
                <a:spcPts val="0"/>
              </a:spcAft>
              <a:buNone/>
            </a:pPr>
            <a:r>
              <a:rPr lang="en-US" sz="6410" dirty="0">
                <a:latin typeface="Abhaya Libre"/>
                <a:ea typeface="Abhaya Libre"/>
                <a:cs typeface="Abhaya Libre"/>
                <a:sym typeface="Abhaya Libre"/>
              </a:rPr>
              <a:t>9. Adobe</a:t>
            </a:r>
            <a:endParaRPr dirty="0"/>
          </a:p>
        </p:txBody>
      </p:sp>
      <p:grpSp>
        <p:nvGrpSpPr>
          <p:cNvPr id="541" name="Google Shape;541;g1c0d571eb8a_0_324"/>
          <p:cNvGrpSpPr/>
          <p:nvPr/>
        </p:nvGrpSpPr>
        <p:grpSpPr>
          <a:xfrm>
            <a:off x="8118240" y="1117833"/>
            <a:ext cx="9915751" cy="8653923"/>
            <a:chOff x="-905638" y="-518607"/>
            <a:chExt cx="13221000" cy="11538565"/>
          </a:xfrm>
        </p:grpSpPr>
        <p:sp>
          <p:nvSpPr>
            <p:cNvPr id="542" name="Google Shape;542;g1c0d571eb8a_0_324"/>
            <p:cNvSpPr txBox="1"/>
            <p:nvPr/>
          </p:nvSpPr>
          <p:spPr>
            <a:xfrm>
              <a:off x="-905638" y="7572860"/>
              <a:ext cx="12802812" cy="3447098"/>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None/>
              </a:pPr>
              <a:r>
                <a:rPr lang="ru-RU" sz="2400" dirty="0">
                  <a:latin typeface="Abhaya Libre"/>
                  <a:ea typeface="Abhaya Libre"/>
                  <a:cs typeface="Abhaya Libre"/>
                  <a:sym typeface="Abhaya Libre"/>
                </a:rPr>
                <a:t>Adobe също е водеща фирма в </a:t>
              </a:r>
              <a:r>
                <a:rPr lang="ru-RU" sz="2400" u="sng" dirty="0">
                  <a:solidFill>
                    <a:schemeClr val="hlink"/>
                  </a:solidFill>
                  <a:latin typeface="Abhaya Libre"/>
                  <a:ea typeface="Abhaya Libre"/>
                  <a:cs typeface="Abhaya Libre"/>
                  <a:sym typeface="Abhaya Libre"/>
                  <a:hlinkClick r:id="rId7"/>
                </a:rPr>
                <a:t>намаляването на употребата на вода</a:t>
              </a:r>
              <a:r>
                <a:rPr lang="ru-RU" sz="2400" dirty="0">
                  <a:latin typeface="Abhaya Libre"/>
                  <a:ea typeface="Abhaya Libre"/>
                  <a:cs typeface="Abhaya Libre"/>
                  <a:sym typeface="Abhaya Libre"/>
                </a:rPr>
                <a:t> в отговор на историческата суша в Калифорния, дори след като вече е намалила употребата си на вода с над 60% от 2000 година чрез инсталиране на екосъобразни съоръжения и озеленяване с местни растения.</a:t>
              </a:r>
              <a:endParaRPr dirty="0"/>
            </a:p>
          </p:txBody>
        </p:sp>
        <p:sp>
          <p:nvSpPr>
            <p:cNvPr id="543" name="Google Shape;543;g1c0d571eb8a_0_324"/>
            <p:cNvSpPr txBox="1"/>
            <p:nvPr/>
          </p:nvSpPr>
          <p:spPr>
            <a:xfrm>
              <a:off x="2254583" y="4170709"/>
              <a:ext cx="9510676" cy="3447097"/>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None/>
              </a:pPr>
              <a:r>
                <a:rPr lang="ru-RU" sz="2400" dirty="0">
                  <a:latin typeface="Abhaya Libre"/>
                  <a:ea typeface="Abhaya Libre"/>
                  <a:cs typeface="Abhaya Libre"/>
                  <a:sym typeface="Abhaya Libre"/>
                </a:rPr>
                <a:t>Има и амбициозни цели - включително постигането на </a:t>
              </a:r>
              <a:r>
                <a:rPr lang="bg-BG" sz="2400" u="sng" dirty="0">
                  <a:solidFill>
                    <a:schemeClr val="hlink"/>
                  </a:solidFill>
                  <a:latin typeface="Abhaya Libre"/>
                  <a:ea typeface="Abhaya Libre"/>
                  <a:cs typeface="Abhaya Libre"/>
                  <a:sym typeface="Abhaya Libre"/>
                  <a:hlinkClick r:id="rId8"/>
                </a:rPr>
                <a:t>нулева консумация на енергия</a:t>
              </a:r>
              <a:r>
                <a:rPr lang="en-US" sz="2400" dirty="0">
                  <a:latin typeface="Abhaya Libre"/>
                  <a:ea typeface="Abhaya Libre"/>
                  <a:cs typeface="Abhaya Libre"/>
                  <a:sym typeface="Abhaya Libre"/>
                </a:rPr>
                <a:t> </a:t>
              </a:r>
              <a:r>
                <a:rPr lang="ru-RU" sz="2400" dirty="0">
                  <a:latin typeface="Abhaya Libre"/>
                  <a:ea typeface="Abhaya Libre"/>
                  <a:cs typeface="Abhaya Libre"/>
                  <a:sym typeface="Abhaya Libre"/>
                </a:rPr>
                <a:t>и намаляване на опаковките, тъй като опаковките изчерпват ресурси и допринасят много за замърсяването с пластмаса.</a:t>
              </a:r>
              <a:endParaRPr dirty="0"/>
            </a:p>
          </p:txBody>
        </p:sp>
        <p:sp>
          <p:nvSpPr>
            <p:cNvPr id="544" name="Google Shape;544;g1c0d571eb8a_0_324"/>
            <p:cNvSpPr txBox="1"/>
            <p:nvPr/>
          </p:nvSpPr>
          <p:spPr>
            <a:xfrm>
              <a:off x="-905638" y="-518607"/>
              <a:ext cx="10692378" cy="4825936"/>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None/>
              </a:pPr>
              <a:r>
                <a:rPr lang="ru-RU" sz="2400" dirty="0">
                  <a:latin typeface="Abhaya Libre"/>
                  <a:ea typeface="Abhaya Libre"/>
                  <a:cs typeface="Abhaya Libre"/>
                  <a:sym typeface="Abhaya Libre"/>
                </a:rPr>
                <a:t>Adobe Systems беше </a:t>
              </a:r>
              <a:r>
                <a:rPr lang="bg-BG" sz="2400" u="sng" dirty="0">
                  <a:solidFill>
                    <a:schemeClr val="hlink"/>
                  </a:solidFill>
                  <a:latin typeface="Abhaya Libre"/>
                  <a:ea typeface="Abhaya Libre"/>
                  <a:cs typeface="Abhaya Libre"/>
                  <a:sym typeface="Abhaya Libre"/>
                  <a:hlinkClick r:id="rId9"/>
                </a:rPr>
                <a:t>най-екологичната ИТ компания</a:t>
              </a:r>
              <a:r>
                <a:rPr lang="en-US" sz="2400" dirty="0">
                  <a:latin typeface="Abhaya Libre"/>
                  <a:ea typeface="Abhaya Libre"/>
                  <a:cs typeface="Abhaya Libre"/>
                  <a:sym typeface="Abhaya Libre"/>
                </a:rPr>
                <a:t> </a:t>
              </a:r>
              <a:r>
                <a:rPr lang="ru-RU" sz="2400" dirty="0">
                  <a:latin typeface="Abhaya Libre"/>
                  <a:ea typeface="Abhaya Libre"/>
                  <a:cs typeface="Abhaya Libre"/>
                  <a:sym typeface="Abhaya Libre"/>
                </a:rPr>
                <a:t>в класацията на Newsweek за 2014 година, заслужена отличие. Компанията вече е постигнала някои впечатляващи постижения, включително получаването на сертификат LEED за над </a:t>
              </a:r>
              <a:r>
                <a:rPr lang="bg-BG" sz="2400" u="sng" dirty="0">
                  <a:solidFill>
                    <a:schemeClr val="hlink"/>
                  </a:solidFill>
                  <a:latin typeface="Abhaya Libre"/>
                  <a:ea typeface="Abhaya Libre"/>
                  <a:cs typeface="Abhaya Libre"/>
                  <a:sym typeface="Abhaya Libre"/>
                  <a:hlinkClick r:id="rId10"/>
                </a:rPr>
                <a:t>над 7</a:t>
              </a:r>
              <a:r>
                <a:rPr lang="en-US" sz="2400" u="sng" dirty="0">
                  <a:solidFill>
                    <a:schemeClr val="hlink"/>
                  </a:solidFill>
                  <a:latin typeface="Abhaya Libre"/>
                  <a:ea typeface="Abhaya Libre"/>
                  <a:cs typeface="Abhaya Libre"/>
                  <a:sym typeface="Abhaya Libre"/>
                  <a:hlinkClick r:id="rId10"/>
                </a:rPr>
                <a:t>0</a:t>
              </a:r>
              <a:r>
                <a:rPr lang="bg-BG" sz="2400" u="sng" dirty="0">
                  <a:solidFill>
                    <a:schemeClr val="hlink"/>
                  </a:solidFill>
                  <a:latin typeface="Abhaya Libre"/>
                  <a:ea typeface="Abhaya Libre"/>
                  <a:cs typeface="Abhaya Libre"/>
                  <a:sym typeface="Abhaya Libre"/>
                  <a:hlinkClick r:id="rId10"/>
                </a:rPr>
                <a:t>%</a:t>
              </a:r>
              <a:r>
                <a:rPr lang="ru-RU" sz="2400" dirty="0">
                  <a:latin typeface="Abhaya Libre"/>
                  <a:ea typeface="Abhaya Libre"/>
                  <a:cs typeface="Abhaya Libre"/>
                  <a:sym typeface="Abhaya Libre"/>
                </a:rPr>
                <a:t> от работните пространства, включително модернизирането на историческа сграда в Сан Франциско.</a:t>
              </a:r>
              <a:endParaRPr sz="2400" dirty="0"/>
            </a:p>
          </p:txBody>
        </p:sp>
        <p:pic>
          <p:nvPicPr>
            <p:cNvPr id="545" name="Google Shape;545;g1c0d571eb8a_0_324"/>
            <p:cNvPicPr preferRelativeResize="0"/>
            <p:nvPr/>
          </p:nvPicPr>
          <p:blipFill rotWithShape="1">
            <a:blip r:embed="rId11">
              <a:alphaModFix/>
            </a:blip>
            <a:srcRect/>
            <a:stretch/>
          </p:blipFill>
          <p:spPr>
            <a:xfrm>
              <a:off x="10013838" y="390412"/>
              <a:ext cx="2301524" cy="2310187"/>
            </a:xfrm>
            <a:prstGeom prst="rect">
              <a:avLst/>
            </a:prstGeom>
            <a:noFill/>
            <a:ln>
              <a:noFill/>
            </a:ln>
          </p:spPr>
        </p:pic>
        <p:pic>
          <p:nvPicPr>
            <p:cNvPr id="546" name="Google Shape;546;g1c0d571eb8a_0_324"/>
            <p:cNvPicPr preferRelativeResize="0"/>
            <p:nvPr/>
          </p:nvPicPr>
          <p:blipFill rotWithShape="1">
            <a:blip r:embed="rId12">
              <a:alphaModFix/>
            </a:blip>
            <a:srcRect/>
            <a:stretch/>
          </p:blipFill>
          <p:spPr>
            <a:xfrm>
              <a:off x="-649558" y="4669058"/>
              <a:ext cx="2548822" cy="2405452"/>
            </a:xfrm>
            <a:prstGeom prst="rect">
              <a:avLst/>
            </a:prstGeom>
            <a:noFill/>
            <a:ln>
              <a:noFill/>
            </a:ln>
          </p:spPr>
        </p:pic>
      </p:grpSp>
      <p:pic>
        <p:nvPicPr>
          <p:cNvPr id="547" name="Google Shape;547;g1c0d571eb8a_0_324"/>
          <p:cNvPicPr preferRelativeResize="0"/>
          <p:nvPr/>
        </p:nvPicPr>
        <p:blipFill>
          <a:blip r:embed="rId13">
            <a:alphaModFix/>
          </a:blip>
          <a:stretch>
            <a:fillRect/>
          </a:stretch>
        </p:blipFill>
        <p:spPr>
          <a:xfrm>
            <a:off x="1309200" y="3310625"/>
            <a:ext cx="5737800" cy="3931700"/>
          </a:xfrm>
          <a:prstGeom prst="rect">
            <a:avLst/>
          </a:prstGeom>
          <a:noFill/>
          <a:ln>
            <a:noFill/>
          </a:ln>
        </p:spPr>
      </p:pic>
      <p:pic>
        <p:nvPicPr>
          <p:cNvPr id="2" name="Picture 1">
            <a:extLst>
              <a:ext uri="{FF2B5EF4-FFF2-40B4-BE49-F238E27FC236}">
                <a16:creationId xmlns:a16="http://schemas.microsoft.com/office/drawing/2014/main" id="{E1966B4B-C275-1DD0-0695-5D66BB2994D7}"/>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3887103" y="9043453"/>
            <a:ext cx="3418972" cy="753486"/>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551"/>
        <p:cNvGrpSpPr/>
        <p:nvPr/>
      </p:nvGrpSpPr>
      <p:grpSpPr>
        <a:xfrm>
          <a:off x="0" y="0"/>
          <a:ext cx="0" cy="0"/>
          <a:chOff x="0" y="0"/>
          <a:chExt cx="0" cy="0"/>
        </a:xfrm>
      </p:grpSpPr>
      <p:pic>
        <p:nvPicPr>
          <p:cNvPr id="552" name="Google Shape;552;g1c0d571eb8a_0_360"/>
          <p:cNvPicPr preferRelativeResize="0"/>
          <p:nvPr/>
        </p:nvPicPr>
        <p:blipFill rotWithShape="1">
          <a:blip r:embed="rId3">
            <a:alphaModFix/>
          </a:blip>
          <a:srcRect/>
          <a:stretch/>
        </p:blipFill>
        <p:spPr>
          <a:xfrm rot="-4196164">
            <a:off x="-5811133" y="7594029"/>
            <a:ext cx="11622267" cy="12388075"/>
          </a:xfrm>
          <a:prstGeom prst="rect">
            <a:avLst/>
          </a:prstGeom>
          <a:noFill/>
          <a:ln>
            <a:noFill/>
          </a:ln>
        </p:spPr>
      </p:pic>
      <p:pic>
        <p:nvPicPr>
          <p:cNvPr id="553" name="Google Shape;553;g1c0d571eb8a_0_360"/>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554" name="Google Shape;554;g1c0d571eb8a_0_360"/>
          <p:cNvPicPr preferRelativeResize="0"/>
          <p:nvPr/>
        </p:nvPicPr>
        <p:blipFill rotWithShape="1">
          <a:blip r:embed="rId5">
            <a:alphaModFix/>
          </a:blip>
          <a:srcRect/>
          <a:stretch/>
        </p:blipFill>
        <p:spPr>
          <a:xfrm>
            <a:off x="16418708" y="0"/>
            <a:ext cx="1869291" cy="1869291"/>
          </a:xfrm>
          <a:prstGeom prst="rect">
            <a:avLst/>
          </a:prstGeom>
          <a:noFill/>
          <a:ln>
            <a:noFill/>
          </a:ln>
        </p:spPr>
      </p:pic>
      <p:sp>
        <p:nvSpPr>
          <p:cNvPr id="556" name="Google Shape;556;g1c0d571eb8a_0_360"/>
          <p:cNvSpPr/>
          <p:nvPr/>
        </p:nvSpPr>
        <p:spPr>
          <a:xfrm>
            <a:off x="10751668" y="1755920"/>
            <a:ext cx="7129589" cy="6972236"/>
          </a:xfrm>
          <a:custGeom>
            <a:avLst/>
            <a:gdLst/>
            <a:ahLst/>
            <a:cxnLst/>
            <a:rect l="l" t="t" r="r" b="b"/>
            <a:pathLst>
              <a:path w="4833620" h="4726940" extrusionOk="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solidFill>
            <a:srgbClr val="000000">
              <a:alpha val="0"/>
            </a:srgbClr>
          </a:solidFill>
          <a:ln w="127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7" name="Google Shape;557;g1c0d571eb8a_0_360"/>
          <p:cNvSpPr txBox="1"/>
          <p:nvPr/>
        </p:nvSpPr>
        <p:spPr>
          <a:xfrm>
            <a:off x="148700" y="1105520"/>
            <a:ext cx="10328776" cy="7894469"/>
          </a:xfrm>
          <a:prstGeom prst="rect">
            <a:avLst/>
          </a:prstGeom>
          <a:noFill/>
          <a:ln>
            <a:noFill/>
          </a:ln>
        </p:spPr>
        <p:txBody>
          <a:bodyPr spcFirstLastPara="1" wrap="square" lIns="0" tIns="0" rIns="0" bIns="0" anchor="t" anchorCtr="0">
            <a:spAutoFit/>
          </a:bodyPr>
          <a:lstStyle/>
          <a:p>
            <a:pPr marL="0" marR="0" lvl="0" indent="0" algn="just" rtl="0">
              <a:spcBef>
                <a:spcPts val="0"/>
              </a:spcBef>
              <a:spcAft>
                <a:spcPts val="0"/>
              </a:spcAft>
              <a:buNone/>
            </a:pPr>
            <a:r>
              <a:rPr lang="ru-RU" sz="2700" dirty="0">
                <a:latin typeface="Abhaya Libre"/>
                <a:ea typeface="Abhaya Libre"/>
                <a:cs typeface="Abhaya Libre"/>
                <a:sym typeface="Abhaya Libre"/>
              </a:rPr>
              <a:t>Nike невинаги е имала блестящи постижения по отношение на корпоративната устойчивост, но е направила много промени, които са много полезни. Nike оглави </a:t>
            </a:r>
            <a:r>
              <a:rPr lang="bg-BG" sz="2700" u="sng" dirty="0">
                <a:solidFill>
                  <a:schemeClr val="hlink"/>
                </a:solidFill>
                <a:latin typeface="Abhaya Libre"/>
                <a:ea typeface="Abhaya Libre"/>
                <a:cs typeface="Abhaya Libre"/>
                <a:sym typeface="Abhaya Libre"/>
                <a:hlinkClick r:id="rId6"/>
              </a:rPr>
              <a:t>класацията на </a:t>
            </a:r>
            <a:r>
              <a:rPr lang="en-US" sz="2700" u="sng" dirty="0">
                <a:solidFill>
                  <a:schemeClr val="hlink"/>
                </a:solidFill>
                <a:latin typeface="Abhaya Libre"/>
                <a:ea typeface="Abhaya Libre"/>
                <a:cs typeface="Abhaya Libre"/>
                <a:sym typeface="Abhaya Libre"/>
                <a:hlinkClick r:id="rId6"/>
              </a:rPr>
              <a:t>Morgan Stanley</a:t>
            </a:r>
            <a:r>
              <a:rPr lang="en-US" sz="2700" dirty="0">
                <a:latin typeface="Abhaya Libre"/>
                <a:ea typeface="Abhaya Libre"/>
                <a:cs typeface="Abhaya Libre"/>
                <a:sym typeface="Abhaya Libre"/>
              </a:rPr>
              <a:t> </a:t>
            </a:r>
            <a:r>
              <a:rPr lang="ru-RU" sz="2700" dirty="0">
                <a:latin typeface="Abhaya Libre"/>
                <a:ea typeface="Abhaya Libre"/>
                <a:cs typeface="Abhaya Libre"/>
                <a:sym typeface="Abhaya Libre"/>
              </a:rPr>
              <a:t>за 2015 г. на най-устойчивите марки за облекло и обувки. Ключът към техния успех е подробното оповестяване на веригата за доставки и производствените практики на компанията. Освен това те улесняват дизайнерските екипи при вземането на екологосъобразни решения чрез приложение, което помага за сравняване на екологичния отпечатък на различни материи. Подобно на Патагония, компанията също използва рециклирани материали, произведени след потреблението, в някои от своите продукти, включително тениските за Световната купа през 2010 г. Освен това е променила дизайна на кутиите си, за да намали опаковките, поела е ангажимент да премахне разливите на химикали, инвестирала е в енергийна ефективност на фабриките си и много други. Nike също така си </a:t>
            </a:r>
            <a:r>
              <a:rPr lang="bg-BG" sz="2700" u="sng" dirty="0">
                <a:solidFill>
                  <a:schemeClr val="hlink"/>
                </a:solidFill>
                <a:latin typeface="Abhaya Libre"/>
                <a:ea typeface="Abhaya Libre"/>
                <a:cs typeface="Abhaya Libre"/>
                <a:sym typeface="Abhaya Libre"/>
              </a:rPr>
              <a:t>партнира</a:t>
            </a:r>
            <a:r>
              <a:rPr lang="ru-RU" sz="2700" dirty="0">
                <a:latin typeface="Abhaya Libre"/>
                <a:ea typeface="Abhaya Libre"/>
                <a:cs typeface="Abhaya Libre"/>
                <a:sym typeface="Abhaya Libre"/>
              </a:rPr>
              <a:t> с НАСА и други правителствени агенции, за да стимулира иновациите в областта на химията с цел екологизиране на преработката на суровини в продукти. </a:t>
            </a:r>
          </a:p>
        </p:txBody>
      </p:sp>
      <p:sp>
        <p:nvSpPr>
          <p:cNvPr id="558" name="Google Shape;558;g1c0d571eb8a_0_360"/>
          <p:cNvSpPr txBox="1"/>
          <p:nvPr/>
        </p:nvSpPr>
        <p:spPr>
          <a:xfrm>
            <a:off x="4008877" y="252974"/>
            <a:ext cx="2601946" cy="838800"/>
          </a:xfrm>
          <a:prstGeom prst="rect">
            <a:avLst/>
          </a:prstGeom>
          <a:noFill/>
          <a:ln>
            <a:noFill/>
          </a:ln>
        </p:spPr>
        <p:txBody>
          <a:bodyPr spcFirstLastPara="1" wrap="square" lIns="0" tIns="0" rIns="0" bIns="0" anchor="t" anchorCtr="0">
            <a:spAutoFit/>
          </a:bodyPr>
          <a:lstStyle/>
          <a:p>
            <a:pPr marL="0" marR="0" lvl="0" indent="0" algn="l" rtl="0">
              <a:lnSpc>
                <a:spcPct val="85007"/>
              </a:lnSpc>
              <a:spcBef>
                <a:spcPts val="0"/>
              </a:spcBef>
              <a:spcAft>
                <a:spcPts val="0"/>
              </a:spcAft>
              <a:buNone/>
            </a:pPr>
            <a:r>
              <a:rPr lang="en-US" sz="6410" dirty="0">
                <a:latin typeface="Abhaya Libre"/>
                <a:ea typeface="Abhaya Libre"/>
                <a:cs typeface="Abhaya Libre"/>
                <a:sym typeface="Abhaya Libre"/>
              </a:rPr>
              <a:t>10. Nike</a:t>
            </a:r>
            <a:endParaRPr dirty="0"/>
          </a:p>
        </p:txBody>
      </p:sp>
      <p:pic>
        <p:nvPicPr>
          <p:cNvPr id="559" name="Google Shape;559;g1c0d571eb8a_0_360"/>
          <p:cNvPicPr preferRelativeResize="0"/>
          <p:nvPr/>
        </p:nvPicPr>
        <p:blipFill>
          <a:blip r:embed="rId7">
            <a:alphaModFix/>
          </a:blip>
          <a:stretch>
            <a:fillRect/>
          </a:stretch>
        </p:blipFill>
        <p:spPr>
          <a:xfrm>
            <a:off x="11301027" y="2915538"/>
            <a:ext cx="6069650" cy="4652999"/>
          </a:xfrm>
          <a:prstGeom prst="rect">
            <a:avLst/>
          </a:prstGeom>
          <a:noFill/>
          <a:ln>
            <a:noFill/>
          </a:ln>
        </p:spPr>
      </p:pic>
      <p:pic>
        <p:nvPicPr>
          <p:cNvPr id="2" name="Picture 1">
            <a:extLst>
              <a:ext uri="{FF2B5EF4-FFF2-40B4-BE49-F238E27FC236}">
                <a16:creationId xmlns:a16="http://schemas.microsoft.com/office/drawing/2014/main" id="{7E1DE528-FC80-AC06-1BA8-DD58FE3E2F3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572219" y="9181480"/>
            <a:ext cx="3418972" cy="753486"/>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563"/>
        <p:cNvGrpSpPr/>
        <p:nvPr/>
      </p:nvGrpSpPr>
      <p:grpSpPr>
        <a:xfrm>
          <a:off x="0" y="0"/>
          <a:ext cx="0" cy="0"/>
          <a:chOff x="0" y="0"/>
          <a:chExt cx="0" cy="0"/>
        </a:xfrm>
      </p:grpSpPr>
      <p:pic>
        <p:nvPicPr>
          <p:cNvPr id="564" name="Google Shape;564;g1c0d571eb8a_0_372"/>
          <p:cNvPicPr preferRelativeResize="0"/>
          <p:nvPr/>
        </p:nvPicPr>
        <p:blipFill rotWithShape="1">
          <a:blip r:embed="rId3">
            <a:alphaModFix/>
          </a:blip>
          <a:srcRect/>
          <a:stretch/>
        </p:blipFill>
        <p:spPr>
          <a:xfrm rot="-4196164">
            <a:off x="-5974143" y="8370333"/>
            <a:ext cx="10675281" cy="11378690"/>
          </a:xfrm>
          <a:prstGeom prst="rect">
            <a:avLst/>
          </a:prstGeom>
          <a:noFill/>
          <a:ln>
            <a:noFill/>
          </a:ln>
        </p:spPr>
      </p:pic>
      <p:pic>
        <p:nvPicPr>
          <p:cNvPr id="565" name="Google Shape;565;g1c0d571eb8a_0_372"/>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566" name="Google Shape;566;g1c0d571eb8a_0_372"/>
          <p:cNvPicPr preferRelativeResize="0"/>
          <p:nvPr/>
        </p:nvPicPr>
        <p:blipFill rotWithShape="1">
          <a:blip r:embed="rId5">
            <a:alphaModFix/>
          </a:blip>
          <a:srcRect/>
          <a:stretch/>
        </p:blipFill>
        <p:spPr>
          <a:xfrm>
            <a:off x="16418708" y="0"/>
            <a:ext cx="1869291" cy="1869291"/>
          </a:xfrm>
          <a:prstGeom prst="rect">
            <a:avLst/>
          </a:prstGeom>
          <a:noFill/>
          <a:ln>
            <a:noFill/>
          </a:ln>
        </p:spPr>
      </p:pic>
      <p:pic>
        <p:nvPicPr>
          <p:cNvPr id="567" name="Google Shape;567;g1c0d571eb8a_0_372"/>
          <p:cNvPicPr preferRelativeResize="0"/>
          <p:nvPr/>
        </p:nvPicPr>
        <p:blipFill rotWithShape="1">
          <a:blip r:embed="rId6">
            <a:alphaModFix/>
          </a:blip>
          <a:srcRect/>
          <a:stretch/>
        </p:blipFill>
        <p:spPr>
          <a:xfrm>
            <a:off x="4200605" y="9151841"/>
            <a:ext cx="3710719" cy="779251"/>
          </a:xfrm>
          <a:prstGeom prst="rect">
            <a:avLst/>
          </a:prstGeom>
          <a:noFill/>
          <a:ln>
            <a:noFill/>
          </a:ln>
        </p:spPr>
      </p:pic>
      <p:sp>
        <p:nvSpPr>
          <p:cNvPr id="568" name="Google Shape;568;g1c0d571eb8a_0_372"/>
          <p:cNvSpPr txBox="1"/>
          <p:nvPr/>
        </p:nvSpPr>
        <p:spPr>
          <a:xfrm>
            <a:off x="4032814" y="511696"/>
            <a:ext cx="10222371" cy="838435"/>
          </a:xfrm>
          <a:prstGeom prst="rect">
            <a:avLst/>
          </a:prstGeom>
          <a:noFill/>
          <a:ln>
            <a:noFill/>
          </a:ln>
        </p:spPr>
        <p:txBody>
          <a:bodyPr spcFirstLastPara="1" wrap="square" lIns="0" tIns="0" rIns="0" bIns="0" anchor="t" anchorCtr="0">
            <a:spAutoFit/>
          </a:bodyPr>
          <a:lstStyle/>
          <a:p>
            <a:pPr marL="0" marR="0" lvl="0" indent="0" algn="ctr" rtl="0">
              <a:lnSpc>
                <a:spcPct val="85007"/>
              </a:lnSpc>
              <a:spcBef>
                <a:spcPts val="0"/>
              </a:spcBef>
              <a:spcAft>
                <a:spcPts val="0"/>
              </a:spcAft>
              <a:buNone/>
            </a:pPr>
            <a:r>
              <a:rPr lang="bg-BG" sz="6410" dirty="0">
                <a:latin typeface="Abhaya Libre"/>
                <a:ea typeface="Abhaya Libre"/>
                <a:cs typeface="Abhaya Libre"/>
                <a:sym typeface="Abhaya Libre"/>
              </a:rPr>
              <a:t>Биоразградимо пакетиране</a:t>
            </a:r>
            <a:endParaRPr dirty="0"/>
          </a:p>
        </p:txBody>
      </p:sp>
      <p:pic>
        <p:nvPicPr>
          <p:cNvPr id="569" name="Google Shape;569;g1c0d571eb8a_0_372"/>
          <p:cNvPicPr preferRelativeResize="0"/>
          <p:nvPr/>
        </p:nvPicPr>
        <p:blipFill rotWithShape="1">
          <a:blip r:embed="rId7">
            <a:alphaModFix/>
          </a:blip>
          <a:srcRect/>
          <a:stretch/>
        </p:blipFill>
        <p:spPr>
          <a:xfrm rot="9614497">
            <a:off x="17215841" y="8047725"/>
            <a:ext cx="4352147" cy="4346443"/>
          </a:xfrm>
          <a:prstGeom prst="rect">
            <a:avLst/>
          </a:prstGeom>
          <a:noFill/>
          <a:ln>
            <a:noFill/>
          </a:ln>
        </p:spPr>
      </p:pic>
      <p:grpSp>
        <p:nvGrpSpPr>
          <p:cNvPr id="570" name="Google Shape;570;g1c0d571eb8a_0_372"/>
          <p:cNvGrpSpPr/>
          <p:nvPr/>
        </p:nvGrpSpPr>
        <p:grpSpPr>
          <a:xfrm>
            <a:off x="187084" y="1869291"/>
            <a:ext cx="17166269" cy="7823304"/>
            <a:chOff x="-1090036" y="580405"/>
            <a:chExt cx="22888358" cy="10431073"/>
          </a:xfrm>
        </p:grpSpPr>
        <p:pic>
          <p:nvPicPr>
            <p:cNvPr id="571" name="Google Shape;571;g1c0d571eb8a_0_372"/>
            <p:cNvPicPr preferRelativeResize="0"/>
            <p:nvPr/>
          </p:nvPicPr>
          <p:blipFill rotWithShape="1">
            <a:blip r:embed="rId8">
              <a:alphaModFix/>
            </a:blip>
            <a:srcRect/>
            <a:stretch/>
          </p:blipFill>
          <p:spPr>
            <a:xfrm>
              <a:off x="-1090036" y="995133"/>
              <a:ext cx="2640977" cy="2742812"/>
            </a:xfrm>
            <a:prstGeom prst="rect">
              <a:avLst/>
            </a:prstGeom>
            <a:noFill/>
            <a:ln>
              <a:noFill/>
            </a:ln>
          </p:spPr>
        </p:pic>
        <p:sp>
          <p:nvSpPr>
            <p:cNvPr id="572" name="Google Shape;572;g1c0d571eb8a_0_372"/>
            <p:cNvSpPr txBox="1"/>
            <p:nvPr/>
          </p:nvSpPr>
          <p:spPr>
            <a:xfrm>
              <a:off x="1894380" y="580405"/>
              <a:ext cx="7851600" cy="3447098"/>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None/>
              </a:pPr>
              <a:r>
                <a:rPr lang="ru-RU" sz="2400" dirty="0">
                  <a:latin typeface="Abhaya Libre"/>
                  <a:ea typeface="Abhaya Libre"/>
                  <a:cs typeface="Abhaya Libre"/>
                  <a:sym typeface="Abhaya Libre"/>
                </a:rPr>
                <a:t>Векове наред хората отглеждат гъби и </a:t>
              </a:r>
              <a:r>
                <a:rPr lang="bg-BG" sz="2400" dirty="0">
                  <a:latin typeface="Abhaya Libre"/>
                  <a:ea typeface="Abhaya Libre"/>
                  <a:cs typeface="Abhaya Libre"/>
                  <a:sym typeface="Abhaya Libre"/>
                </a:rPr>
                <a:t>ги използват по различни начини</a:t>
              </a:r>
              <a:r>
                <a:rPr lang="ru-RU" sz="2400" dirty="0">
                  <a:latin typeface="Abhaya Libre"/>
                  <a:ea typeface="Abhaya Libre"/>
                  <a:cs typeface="Abhaya Libre"/>
                  <a:sym typeface="Abhaya Libre"/>
                </a:rPr>
                <a:t>: храним се с тях, възползваме се от техните лечебни свойства и се наслаждаваме на техните очарователни форми.</a:t>
              </a:r>
              <a:endParaRPr dirty="0"/>
            </a:p>
          </p:txBody>
        </p:sp>
        <p:sp>
          <p:nvSpPr>
            <p:cNvPr id="573" name="Google Shape;573;g1c0d571eb8a_0_372"/>
            <p:cNvSpPr txBox="1"/>
            <p:nvPr/>
          </p:nvSpPr>
          <p:spPr>
            <a:xfrm>
              <a:off x="10546138" y="6185541"/>
              <a:ext cx="11252184" cy="4825937"/>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None/>
              </a:pPr>
              <a:r>
                <a:rPr lang="ru-RU" sz="2400" dirty="0">
                  <a:latin typeface="Abhaya Libre"/>
                  <a:ea typeface="Abhaya Libre"/>
                  <a:cs typeface="Abhaya Libre"/>
                  <a:sym typeface="Abhaya Libre"/>
                </a:rPr>
                <a:t>Мицелът често се описва като "коренна структура" или "вегетативно състояние" на гъбите. Тези термини идват от растенията, но гъбите са напълно отделно царство на живот, различно от животните, растенията или бактериите. Мицелите наистина приличат на корени със своите мрежести мрежи от разклонени, нишковидни клетки, наречени хифи.</a:t>
              </a:r>
              <a:endParaRPr dirty="0"/>
            </a:p>
          </p:txBody>
        </p:sp>
      </p:grpSp>
      <p:pic>
        <p:nvPicPr>
          <p:cNvPr id="3" name="Picture 2">
            <a:extLst>
              <a:ext uri="{FF2B5EF4-FFF2-40B4-BE49-F238E27FC236}">
                <a16:creationId xmlns:a16="http://schemas.microsoft.com/office/drawing/2014/main" id="{DA82768B-2ED2-65EE-B6B9-3EBF98084F46}"/>
              </a:ext>
            </a:extLst>
          </p:cNvPr>
          <p:cNvPicPr>
            <a:picLocks noChangeAspect="1"/>
          </p:cNvPicPr>
          <p:nvPr/>
        </p:nvPicPr>
        <p:blipFill>
          <a:blip r:embed="rId9"/>
          <a:stretch>
            <a:fillRect/>
          </a:stretch>
        </p:blipFill>
        <p:spPr>
          <a:xfrm>
            <a:off x="11884563" y="1582150"/>
            <a:ext cx="4351272" cy="4490992"/>
          </a:xfrm>
          <a:prstGeom prst="rect">
            <a:avLst/>
          </a:prstGeom>
        </p:spPr>
      </p:pic>
      <p:pic>
        <p:nvPicPr>
          <p:cNvPr id="5" name="Picture 4" descr="Diagram&#10;&#10;Description automatically generated with medium confidence">
            <a:extLst>
              <a:ext uri="{FF2B5EF4-FFF2-40B4-BE49-F238E27FC236}">
                <a16:creationId xmlns:a16="http://schemas.microsoft.com/office/drawing/2014/main" id="{6EED17A8-9ADA-8D78-E56B-109C66FF9AB7}"/>
              </a:ext>
            </a:extLst>
          </p:cNvPr>
          <p:cNvPicPr>
            <a:picLocks noChangeAspect="1"/>
          </p:cNvPicPr>
          <p:nvPr/>
        </p:nvPicPr>
        <p:blipFill>
          <a:blip r:embed="rId10"/>
          <a:stretch>
            <a:fillRect/>
          </a:stretch>
        </p:blipFill>
        <p:spPr>
          <a:xfrm>
            <a:off x="2425396" y="5287803"/>
            <a:ext cx="5993758" cy="3612676"/>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563"/>
        <p:cNvGrpSpPr/>
        <p:nvPr/>
      </p:nvGrpSpPr>
      <p:grpSpPr>
        <a:xfrm>
          <a:off x="0" y="0"/>
          <a:ext cx="0" cy="0"/>
          <a:chOff x="0" y="0"/>
          <a:chExt cx="0" cy="0"/>
        </a:xfrm>
      </p:grpSpPr>
      <p:pic>
        <p:nvPicPr>
          <p:cNvPr id="564" name="Google Shape;564;g1c0d571eb8a_0_372"/>
          <p:cNvPicPr preferRelativeResize="0"/>
          <p:nvPr/>
        </p:nvPicPr>
        <p:blipFill rotWithShape="1">
          <a:blip r:embed="rId3">
            <a:alphaModFix/>
          </a:blip>
          <a:srcRect/>
          <a:stretch/>
        </p:blipFill>
        <p:spPr>
          <a:xfrm rot="-4196164">
            <a:off x="-5974143" y="8370333"/>
            <a:ext cx="10675281" cy="11378690"/>
          </a:xfrm>
          <a:prstGeom prst="rect">
            <a:avLst/>
          </a:prstGeom>
          <a:noFill/>
          <a:ln>
            <a:noFill/>
          </a:ln>
        </p:spPr>
      </p:pic>
      <p:pic>
        <p:nvPicPr>
          <p:cNvPr id="565" name="Google Shape;565;g1c0d571eb8a_0_372"/>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566" name="Google Shape;566;g1c0d571eb8a_0_372"/>
          <p:cNvPicPr preferRelativeResize="0"/>
          <p:nvPr/>
        </p:nvPicPr>
        <p:blipFill rotWithShape="1">
          <a:blip r:embed="rId5">
            <a:alphaModFix/>
          </a:blip>
          <a:srcRect/>
          <a:stretch/>
        </p:blipFill>
        <p:spPr>
          <a:xfrm>
            <a:off x="16418708" y="0"/>
            <a:ext cx="1869291" cy="1869291"/>
          </a:xfrm>
          <a:prstGeom prst="rect">
            <a:avLst/>
          </a:prstGeom>
          <a:noFill/>
          <a:ln>
            <a:noFill/>
          </a:ln>
        </p:spPr>
      </p:pic>
      <p:pic>
        <p:nvPicPr>
          <p:cNvPr id="567" name="Google Shape;567;g1c0d571eb8a_0_372"/>
          <p:cNvPicPr preferRelativeResize="0"/>
          <p:nvPr/>
        </p:nvPicPr>
        <p:blipFill rotWithShape="1">
          <a:blip r:embed="rId6">
            <a:alphaModFix/>
          </a:blip>
          <a:srcRect/>
          <a:stretch/>
        </p:blipFill>
        <p:spPr>
          <a:xfrm>
            <a:off x="4200605" y="9151841"/>
            <a:ext cx="3710719" cy="779251"/>
          </a:xfrm>
          <a:prstGeom prst="rect">
            <a:avLst/>
          </a:prstGeom>
          <a:noFill/>
          <a:ln>
            <a:noFill/>
          </a:ln>
        </p:spPr>
      </p:pic>
      <p:sp>
        <p:nvSpPr>
          <p:cNvPr id="568" name="Google Shape;568;g1c0d571eb8a_0_372"/>
          <p:cNvSpPr txBox="1"/>
          <p:nvPr/>
        </p:nvSpPr>
        <p:spPr>
          <a:xfrm>
            <a:off x="4673499" y="743350"/>
            <a:ext cx="10517340" cy="838435"/>
          </a:xfrm>
          <a:prstGeom prst="rect">
            <a:avLst/>
          </a:prstGeom>
          <a:noFill/>
          <a:ln>
            <a:noFill/>
          </a:ln>
        </p:spPr>
        <p:txBody>
          <a:bodyPr spcFirstLastPara="1" wrap="square" lIns="0" tIns="0" rIns="0" bIns="0" anchor="t" anchorCtr="0">
            <a:spAutoFit/>
          </a:bodyPr>
          <a:lstStyle/>
          <a:p>
            <a:pPr marL="0" marR="0" lvl="0" indent="0" algn="ctr" rtl="0">
              <a:lnSpc>
                <a:spcPct val="85007"/>
              </a:lnSpc>
              <a:spcBef>
                <a:spcPts val="0"/>
              </a:spcBef>
              <a:spcAft>
                <a:spcPts val="0"/>
              </a:spcAft>
              <a:buNone/>
            </a:pPr>
            <a:r>
              <a:rPr lang="bg-BG" sz="6410" dirty="0">
                <a:latin typeface="Abhaya Libre"/>
                <a:ea typeface="Abhaya Libre"/>
                <a:cs typeface="Abhaya Libre"/>
                <a:sym typeface="Abhaya Libre"/>
              </a:rPr>
              <a:t>Биоразградимо пакетиране</a:t>
            </a:r>
            <a:endParaRPr dirty="0"/>
          </a:p>
        </p:txBody>
      </p:sp>
      <p:pic>
        <p:nvPicPr>
          <p:cNvPr id="569" name="Google Shape;569;g1c0d571eb8a_0_372"/>
          <p:cNvPicPr preferRelativeResize="0"/>
          <p:nvPr/>
        </p:nvPicPr>
        <p:blipFill rotWithShape="1">
          <a:blip r:embed="rId7">
            <a:alphaModFix/>
          </a:blip>
          <a:srcRect/>
          <a:stretch/>
        </p:blipFill>
        <p:spPr>
          <a:xfrm rot="9614497">
            <a:off x="17215841" y="8047725"/>
            <a:ext cx="4352147" cy="4346443"/>
          </a:xfrm>
          <a:prstGeom prst="rect">
            <a:avLst/>
          </a:prstGeom>
          <a:noFill/>
          <a:ln>
            <a:noFill/>
          </a:ln>
        </p:spPr>
      </p:pic>
      <p:grpSp>
        <p:nvGrpSpPr>
          <p:cNvPr id="570" name="Google Shape;570;g1c0d571eb8a_0_372"/>
          <p:cNvGrpSpPr/>
          <p:nvPr/>
        </p:nvGrpSpPr>
        <p:grpSpPr>
          <a:xfrm>
            <a:off x="1071573" y="3351177"/>
            <a:ext cx="16590554" cy="4289770"/>
            <a:chOff x="-1216410" y="1149186"/>
            <a:chExt cx="22120739" cy="5719689"/>
          </a:xfrm>
        </p:grpSpPr>
        <p:sp>
          <p:nvSpPr>
            <p:cNvPr id="574" name="Google Shape;574;g1c0d571eb8a_0_372"/>
            <p:cNvSpPr txBox="1"/>
            <p:nvPr/>
          </p:nvSpPr>
          <p:spPr>
            <a:xfrm>
              <a:off x="-1216410" y="1353525"/>
              <a:ext cx="7420343" cy="4825935"/>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None/>
              </a:pPr>
              <a:r>
                <a:rPr lang="ru-RU" sz="2400" dirty="0">
                  <a:latin typeface="Abhaya Libre"/>
                  <a:ea typeface="Abhaya Libre"/>
                  <a:cs typeface="Abhaya Libre"/>
                  <a:sym typeface="Abhaya Libre"/>
                </a:rPr>
                <a:t>Наскоро хората научиха да ги отглеждат в голям мащаб под контролирани условия. Компанията Ecovative разширява възможностите за работа с гъби с фокус върху мрежите от мицели за създаване на издръжливи, устойчиви биоматериали.</a:t>
              </a:r>
              <a:endParaRPr dirty="0"/>
            </a:p>
          </p:txBody>
        </p:sp>
        <p:pic>
          <p:nvPicPr>
            <p:cNvPr id="575" name="Google Shape;575;g1c0d571eb8a_0_372"/>
            <p:cNvPicPr preferRelativeResize="0"/>
            <p:nvPr/>
          </p:nvPicPr>
          <p:blipFill rotWithShape="1">
            <a:blip r:embed="rId8">
              <a:alphaModFix/>
            </a:blip>
            <a:srcRect l="-10430" r="10430"/>
            <a:stretch/>
          </p:blipFill>
          <p:spPr>
            <a:xfrm>
              <a:off x="6098293" y="1149186"/>
              <a:ext cx="5146744" cy="5037377"/>
            </a:xfrm>
            <a:prstGeom prst="rect">
              <a:avLst/>
            </a:prstGeom>
            <a:noFill/>
            <a:ln>
              <a:noFill/>
            </a:ln>
          </p:spPr>
        </p:pic>
        <p:sp>
          <p:nvSpPr>
            <p:cNvPr id="576" name="Google Shape;576;g1c0d571eb8a_0_372"/>
            <p:cNvSpPr txBox="1"/>
            <p:nvPr/>
          </p:nvSpPr>
          <p:spPr>
            <a:xfrm>
              <a:off x="12004890" y="1353523"/>
              <a:ext cx="8899439" cy="5515352"/>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None/>
              </a:pPr>
              <a:r>
                <a:rPr lang="ru-RU" sz="2400" dirty="0">
                  <a:latin typeface="Abhaya Libre"/>
                  <a:ea typeface="Abhaya Libre"/>
                  <a:cs typeface="Abhaya Libre"/>
                  <a:sym typeface="Abhaya Libre"/>
                </a:rPr>
                <a:t>Мрежите от мицели са уникални, изключително фини и здрави, гъвкави и устойчиви на вода, гниене и вътрешен или външен натиск. Те идват от природата и при подходящи условия се връщат в земята като хранителни вещества. С други думи, те са един от най-удивителните биоматериали в природата.</a:t>
              </a:r>
              <a:endParaRPr dirty="0"/>
            </a:p>
          </p:txBody>
        </p:sp>
      </p:grpSp>
    </p:spTree>
    <p:extLst>
      <p:ext uri="{BB962C8B-B14F-4D97-AF65-F5344CB8AC3E}">
        <p14:creationId xmlns:p14="http://schemas.microsoft.com/office/powerpoint/2010/main" val="409250561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580"/>
        <p:cNvGrpSpPr/>
        <p:nvPr/>
      </p:nvGrpSpPr>
      <p:grpSpPr>
        <a:xfrm>
          <a:off x="0" y="0"/>
          <a:ext cx="0" cy="0"/>
          <a:chOff x="0" y="0"/>
          <a:chExt cx="0" cy="0"/>
        </a:xfrm>
      </p:grpSpPr>
      <p:pic>
        <p:nvPicPr>
          <p:cNvPr id="581" name="Google Shape;581;g1c0d571eb8a_0_388"/>
          <p:cNvPicPr preferRelativeResize="0"/>
          <p:nvPr/>
        </p:nvPicPr>
        <p:blipFill rotWithShape="1">
          <a:blip r:embed="rId3">
            <a:alphaModFix/>
          </a:blip>
          <a:srcRect/>
          <a:stretch/>
        </p:blipFill>
        <p:spPr>
          <a:xfrm rot="-4196164">
            <a:off x="-5974143" y="8370333"/>
            <a:ext cx="10675281" cy="11378690"/>
          </a:xfrm>
          <a:prstGeom prst="rect">
            <a:avLst/>
          </a:prstGeom>
          <a:noFill/>
          <a:ln>
            <a:noFill/>
          </a:ln>
        </p:spPr>
      </p:pic>
      <p:pic>
        <p:nvPicPr>
          <p:cNvPr id="582" name="Google Shape;582;g1c0d571eb8a_0_388"/>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583" name="Google Shape;583;g1c0d571eb8a_0_388"/>
          <p:cNvPicPr preferRelativeResize="0"/>
          <p:nvPr/>
        </p:nvPicPr>
        <p:blipFill rotWithShape="1">
          <a:blip r:embed="rId5">
            <a:alphaModFix/>
          </a:blip>
          <a:srcRect/>
          <a:stretch/>
        </p:blipFill>
        <p:spPr>
          <a:xfrm>
            <a:off x="16418708" y="0"/>
            <a:ext cx="1869291" cy="1869291"/>
          </a:xfrm>
          <a:prstGeom prst="rect">
            <a:avLst/>
          </a:prstGeom>
          <a:noFill/>
          <a:ln>
            <a:noFill/>
          </a:ln>
        </p:spPr>
      </p:pic>
      <p:pic>
        <p:nvPicPr>
          <p:cNvPr id="584" name="Google Shape;584;g1c0d571eb8a_0_388"/>
          <p:cNvPicPr preferRelativeResize="0"/>
          <p:nvPr/>
        </p:nvPicPr>
        <p:blipFill rotWithShape="1">
          <a:blip r:embed="rId6">
            <a:alphaModFix/>
          </a:blip>
          <a:srcRect/>
          <a:stretch/>
        </p:blipFill>
        <p:spPr>
          <a:xfrm>
            <a:off x="3496030" y="9326916"/>
            <a:ext cx="3710719" cy="779251"/>
          </a:xfrm>
          <a:prstGeom prst="rect">
            <a:avLst/>
          </a:prstGeom>
          <a:noFill/>
          <a:ln>
            <a:noFill/>
          </a:ln>
        </p:spPr>
      </p:pic>
      <p:pic>
        <p:nvPicPr>
          <p:cNvPr id="585" name="Google Shape;585;g1c0d571eb8a_0_388"/>
          <p:cNvPicPr preferRelativeResize="0"/>
          <p:nvPr/>
        </p:nvPicPr>
        <p:blipFill rotWithShape="1">
          <a:blip r:embed="rId7">
            <a:alphaModFix/>
          </a:blip>
          <a:srcRect/>
          <a:stretch/>
        </p:blipFill>
        <p:spPr>
          <a:xfrm rot="9614497">
            <a:off x="17215841" y="8047725"/>
            <a:ext cx="4352147" cy="4346443"/>
          </a:xfrm>
          <a:prstGeom prst="rect">
            <a:avLst/>
          </a:prstGeom>
          <a:noFill/>
          <a:ln>
            <a:noFill/>
          </a:ln>
        </p:spPr>
      </p:pic>
      <p:sp>
        <p:nvSpPr>
          <p:cNvPr id="586" name="Google Shape;586;g1c0d571eb8a_0_388"/>
          <p:cNvSpPr/>
          <p:nvPr/>
        </p:nvSpPr>
        <p:spPr>
          <a:xfrm>
            <a:off x="324000" y="1869300"/>
            <a:ext cx="8071972" cy="6560274"/>
          </a:xfrm>
          <a:custGeom>
            <a:avLst/>
            <a:gdLst/>
            <a:ahLst/>
            <a:cxnLst/>
            <a:rect l="l" t="t" r="r" b="b"/>
            <a:pathLst>
              <a:path w="4215129" h="3083560" extrusionOk="0">
                <a:moveTo>
                  <a:pt x="4196079" y="1511300"/>
                </a:moveTo>
                <a:cubicBezTo>
                  <a:pt x="4199889" y="1508760"/>
                  <a:pt x="4203699" y="1507490"/>
                  <a:pt x="4206239" y="1503680"/>
                </a:cubicBezTo>
                <a:cubicBezTo>
                  <a:pt x="4208779" y="1501140"/>
                  <a:pt x="4213859" y="1497330"/>
                  <a:pt x="4213859" y="1493520"/>
                </a:cubicBezTo>
                <a:cubicBezTo>
                  <a:pt x="4213859" y="1490980"/>
                  <a:pt x="4208779" y="1487170"/>
                  <a:pt x="4206239" y="1484630"/>
                </a:cubicBezTo>
                <a:lnTo>
                  <a:pt x="4194809" y="1473200"/>
                </a:lnTo>
                <a:cubicBezTo>
                  <a:pt x="4197349" y="1470660"/>
                  <a:pt x="4202429" y="1469390"/>
                  <a:pt x="4202429" y="1465580"/>
                </a:cubicBezTo>
                <a:cubicBezTo>
                  <a:pt x="4204969" y="1455420"/>
                  <a:pt x="4208779" y="1445260"/>
                  <a:pt x="4208779" y="1435100"/>
                </a:cubicBezTo>
                <a:cubicBezTo>
                  <a:pt x="4208779" y="1430020"/>
                  <a:pt x="4199889" y="1426210"/>
                  <a:pt x="4194809" y="1419860"/>
                </a:cubicBezTo>
                <a:cubicBezTo>
                  <a:pt x="4199889" y="1419860"/>
                  <a:pt x="4202429" y="1419860"/>
                  <a:pt x="4206239" y="1418590"/>
                </a:cubicBezTo>
                <a:lnTo>
                  <a:pt x="4206239" y="1414780"/>
                </a:lnTo>
                <a:lnTo>
                  <a:pt x="4194809" y="1414780"/>
                </a:lnTo>
                <a:cubicBezTo>
                  <a:pt x="4187189" y="1409700"/>
                  <a:pt x="4179569" y="1399540"/>
                  <a:pt x="4177029" y="1400810"/>
                </a:cubicBezTo>
                <a:cubicBezTo>
                  <a:pt x="4163059" y="1408430"/>
                  <a:pt x="4163059" y="1398270"/>
                  <a:pt x="4160519" y="1390650"/>
                </a:cubicBezTo>
                <a:cubicBezTo>
                  <a:pt x="4155439" y="1391920"/>
                  <a:pt x="4150359" y="1393190"/>
                  <a:pt x="4146549" y="1391920"/>
                </a:cubicBezTo>
                <a:cubicBezTo>
                  <a:pt x="4137659" y="1390650"/>
                  <a:pt x="4128769" y="1386840"/>
                  <a:pt x="4119879" y="1386840"/>
                </a:cubicBezTo>
                <a:cubicBezTo>
                  <a:pt x="4108449" y="1385570"/>
                  <a:pt x="4095749" y="1385570"/>
                  <a:pt x="4083049" y="1384300"/>
                </a:cubicBezTo>
                <a:cubicBezTo>
                  <a:pt x="4063999" y="1381760"/>
                  <a:pt x="4044949" y="1379220"/>
                  <a:pt x="4025899" y="1376680"/>
                </a:cubicBezTo>
                <a:cubicBezTo>
                  <a:pt x="4024629" y="1376680"/>
                  <a:pt x="4022089" y="1379220"/>
                  <a:pt x="4020819" y="1379220"/>
                </a:cubicBezTo>
                <a:cubicBezTo>
                  <a:pt x="4010659" y="1377950"/>
                  <a:pt x="4000499" y="1376680"/>
                  <a:pt x="3991609" y="1374140"/>
                </a:cubicBezTo>
                <a:cubicBezTo>
                  <a:pt x="3989069" y="1372870"/>
                  <a:pt x="3987799" y="1366520"/>
                  <a:pt x="3987799" y="1363980"/>
                </a:cubicBezTo>
                <a:cubicBezTo>
                  <a:pt x="4001769" y="1353820"/>
                  <a:pt x="4015740" y="1343660"/>
                  <a:pt x="4024629" y="1337310"/>
                </a:cubicBezTo>
                <a:cubicBezTo>
                  <a:pt x="4034789" y="1336040"/>
                  <a:pt x="4041139" y="1334770"/>
                  <a:pt x="4050029" y="1334770"/>
                </a:cubicBezTo>
                <a:cubicBezTo>
                  <a:pt x="4042409" y="1324610"/>
                  <a:pt x="4037329" y="1319530"/>
                  <a:pt x="4030979" y="1311910"/>
                </a:cubicBezTo>
                <a:cubicBezTo>
                  <a:pt x="4027169" y="1313180"/>
                  <a:pt x="4023359" y="1314450"/>
                  <a:pt x="4017009" y="1316990"/>
                </a:cubicBezTo>
                <a:cubicBezTo>
                  <a:pt x="4017009" y="1310640"/>
                  <a:pt x="4017009" y="1304290"/>
                  <a:pt x="4018279" y="1304290"/>
                </a:cubicBezTo>
                <a:cubicBezTo>
                  <a:pt x="4023359" y="1303020"/>
                  <a:pt x="4030979" y="1301750"/>
                  <a:pt x="4034789" y="1304290"/>
                </a:cubicBezTo>
                <a:cubicBezTo>
                  <a:pt x="4039869" y="1308100"/>
                  <a:pt x="4042409" y="1314450"/>
                  <a:pt x="4047489" y="1322070"/>
                </a:cubicBezTo>
                <a:cubicBezTo>
                  <a:pt x="4050029" y="1322070"/>
                  <a:pt x="4055109" y="1323340"/>
                  <a:pt x="4060189" y="1323340"/>
                </a:cubicBezTo>
                <a:cubicBezTo>
                  <a:pt x="4058919" y="1306830"/>
                  <a:pt x="4058919" y="1306830"/>
                  <a:pt x="4044949" y="1282700"/>
                </a:cubicBezTo>
                <a:cubicBezTo>
                  <a:pt x="4062729" y="1282700"/>
                  <a:pt x="4067809" y="1277620"/>
                  <a:pt x="4063999" y="1259840"/>
                </a:cubicBezTo>
                <a:cubicBezTo>
                  <a:pt x="4075429" y="1258570"/>
                  <a:pt x="4088129" y="1257300"/>
                  <a:pt x="4099559" y="1257300"/>
                </a:cubicBezTo>
                <a:cubicBezTo>
                  <a:pt x="4098289" y="1254760"/>
                  <a:pt x="4095749" y="1249680"/>
                  <a:pt x="4094479" y="1245870"/>
                </a:cubicBezTo>
                <a:cubicBezTo>
                  <a:pt x="4099559" y="1247140"/>
                  <a:pt x="4103369" y="1248410"/>
                  <a:pt x="4105909" y="1249680"/>
                </a:cubicBezTo>
                <a:cubicBezTo>
                  <a:pt x="4107179" y="1243330"/>
                  <a:pt x="4107179" y="1236980"/>
                  <a:pt x="4108449" y="1231900"/>
                </a:cubicBezTo>
                <a:cubicBezTo>
                  <a:pt x="4109719" y="1225550"/>
                  <a:pt x="4110989" y="1217930"/>
                  <a:pt x="4112259" y="1211580"/>
                </a:cubicBezTo>
                <a:cubicBezTo>
                  <a:pt x="4112259" y="1209040"/>
                  <a:pt x="4110989" y="1205230"/>
                  <a:pt x="4112259" y="1201420"/>
                </a:cubicBezTo>
                <a:cubicBezTo>
                  <a:pt x="4116069" y="1191260"/>
                  <a:pt x="4117339" y="1176020"/>
                  <a:pt x="4113529" y="1168400"/>
                </a:cubicBezTo>
                <a:cubicBezTo>
                  <a:pt x="4116069" y="1165860"/>
                  <a:pt x="4117339" y="1162050"/>
                  <a:pt x="4117339" y="1159510"/>
                </a:cubicBezTo>
                <a:cubicBezTo>
                  <a:pt x="4117339" y="1149350"/>
                  <a:pt x="4117339" y="1137920"/>
                  <a:pt x="4116069" y="1127760"/>
                </a:cubicBezTo>
                <a:cubicBezTo>
                  <a:pt x="4114799" y="1117600"/>
                  <a:pt x="4113529" y="1108710"/>
                  <a:pt x="4112259" y="1098550"/>
                </a:cubicBezTo>
                <a:cubicBezTo>
                  <a:pt x="4110989" y="1096010"/>
                  <a:pt x="4110989" y="1093470"/>
                  <a:pt x="4112259" y="1089660"/>
                </a:cubicBezTo>
                <a:cubicBezTo>
                  <a:pt x="4116069" y="1079500"/>
                  <a:pt x="4118609" y="1069340"/>
                  <a:pt x="4110989" y="1059180"/>
                </a:cubicBezTo>
                <a:cubicBezTo>
                  <a:pt x="4108449" y="1056640"/>
                  <a:pt x="4109719" y="1050290"/>
                  <a:pt x="4110989" y="1046480"/>
                </a:cubicBezTo>
                <a:cubicBezTo>
                  <a:pt x="4114799" y="1032510"/>
                  <a:pt x="4107179" y="1021080"/>
                  <a:pt x="4093209" y="1018540"/>
                </a:cubicBezTo>
                <a:lnTo>
                  <a:pt x="4088129" y="1018540"/>
                </a:lnTo>
                <a:cubicBezTo>
                  <a:pt x="4089399" y="1014730"/>
                  <a:pt x="4090669" y="1013460"/>
                  <a:pt x="4091939" y="1010920"/>
                </a:cubicBezTo>
                <a:cubicBezTo>
                  <a:pt x="4088129" y="1009650"/>
                  <a:pt x="4084319" y="1009650"/>
                  <a:pt x="4081779" y="1007110"/>
                </a:cubicBezTo>
                <a:cubicBezTo>
                  <a:pt x="4079239" y="1005840"/>
                  <a:pt x="4077969" y="1002030"/>
                  <a:pt x="4075429" y="1000760"/>
                </a:cubicBezTo>
                <a:cubicBezTo>
                  <a:pt x="4065269" y="995680"/>
                  <a:pt x="4053839" y="990600"/>
                  <a:pt x="4042409" y="985520"/>
                </a:cubicBezTo>
                <a:cubicBezTo>
                  <a:pt x="4038599" y="984250"/>
                  <a:pt x="4033519" y="984250"/>
                  <a:pt x="4029709" y="984250"/>
                </a:cubicBezTo>
                <a:cubicBezTo>
                  <a:pt x="4027169" y="985520"/>
                  <a:pt x="4025899" y="980440"/>
                  <a:pt x="4023359" y="980440"/>
                </a:cubicBezTo>
                <a:cubicBezTo>
                  <a:pt x="4005579" y="976630"/>
                  <a:pt x="3987799" y="974090"/>
                  <a:pt x="3970019" y="969010"/>
                </a:cubicBezTo>
                <a:cubicBezTo>
                  <a:pt x="3956049" y="963930"/>
                  <a:pt x="3939539" y="974090"/>
                  <a:pt x="3925569" y="963930"/>
                </a:cubicBezTo>
                <a:cubicBezTo>
                  <a:pt x="3924299" y="962660"/>
                  <a:pt x="3921759" y="965200"/>
                  <a:pt x="3920489" y="965200"/>
                </a:cubicBezTo>
                <a:cubicBezTo>
                  <a:pt x="3909059" y="962660"/>
                  <a:pt x="3898899" y="969010"/>
                  <a:pt x="3887469" y="965200"/>
                </a:cubicBezTo>
                <a:cubicBezTo>
                  <a:pt x="3876039" y="961390"/>
                  <a:pt x="3863339" y="960120"/>
                  <a:pt x="3858259" y="948690"/>
                </a:cubicBezTo>
                <a:cubicBezTo>
                  <a:pt x="3853179" y="937260"/>
                  <a:pt x="3849369" y="925830"/>
                  <a:pt x="3849369" y="914400"/>
                </a:cubicBezTo>
                <a:cubicBezTo>
                  <a:pt x="3850639" y="900430"/>
                  <a:pt x="3856989" y="885190"/>
                  <a:pt x="3832859" y="887730"/>
                </a:cubicBezTo>
                <a:cubicBezTo>
                  <a:pt x="3834129" y="885190"/>
                  <a:pt x="3834129" y="882650"/>
                  <a:pt x="3835399" y="881380"/>
                </a:cubicBezTo>
                <a:cubicBezTo>
                  <a:pt x="3761739" y="873760"/>
                  <a:pt x="3688079" y="867410"/>
                  <a:pt x="3615689" y="859790"/>
                </a:cubicBezTo>
                <a:cubicBezTo>
                  <a:pt x="3613149" y="850900"/>
                  <a:pt x="3610609" y="840740"/>
                  <a:pt x="3608069" y="826770"/>
                </a:cubicBezTo>
                <a:cubicBezTo>
                  <a:pt x="3622039" y="842010"/>
                  <a:pt x="3634739" y="850900"/>
                  <a:pt x="3652519" y="849630"/>
                </a:cubicBezTo>
                <a:cubicBezTo>
                  <a:pt x="3653789" y="839470"/>
                  <a:pt x="3652519" y="831850"/>
                  <a:pt x="3642359" y="825500"/>
                </a:cubicBezTo>
                <a:cubicBezTo>
                  <a:pt x="3641089" y="824230"/>
                  <a:pt x="3639819" y="819150"/>
                  <a:pt x="3641089" y="816610"/>
                </a:cubicBezTo>
                <a:cubicBezTo>
                  <a:pt x="3646169" y="803910"/>
                  <a:pt x="3651249" y="792480"/>
                  <a:pt x="3655059" y="781050"/>
                </a:cubicBezTo>
                <a:cubicBezTo>
                  <a:pt x="3660139" y="784860"/>
                  <a:pt x="3663949" y="787400"/>
                  <a:pt x="3669029" y="789940"/>
                </a:cubicBezTo>
                <a:lnTo>
                  <a:pt x="3671569" y="787400"/>
                </a:lnTo>
                <a:lnTo>
                  <a:pt x="3656329" y="764540"/>
                </a:lnTo>
                <a:cubicBezTo>
                  <a:pt x="3666489" y="767080"/>
                  <a:pt x="3675379" y="768350"/>
                  <a:pt x="3686809" y="770890"/>
                </a:cubicBezTo>
                <a:cubicBezTo>
                  <a:pt x="3682999" y="763270"/>
                  <a:pt x="3679189" y="758190"/>
                  <a:pt x="3679189" y="758190"/>
                </a:cubicBezTo>
                <a:cubicBezTo>
                  <a:pt x="3685539" y="753110"/>
                  <a:pt x="3691889" y="748030"/>
                  <a:pt x="3700779" y="741680"/>
                </a:cubicBezTo>
                <a:cubicBezTo>
                  <a:pt x="3700779" y="740410"/>
                  <a:pt x="3702049" y="732790"/>
                  <a:pt x="3705859" y="731520"/>
                </a:cubicBezTo>
                <a:cubicBezTo>
                  <a:pt x="3713479" y="727710"/>
                  <a:pt x="3716019" y="734060"/>
                  <a:pt x="3718559" y="740410"/>
                </a:cubicBezTo>
                <a:cubicBezTo>
                  <a:pt x="3719829" y="744220"/>
                  <a:pt x="3727449" y="745490"/>
                  <a:pt x="3732529" y="746760"/>
                </a:cubicBezTo>
                <a:cubicBezTo>
                  <a:pt x="3737609" y="748030"/>
                  <a:pt x="3743959" y="748030"/>
                  <a:pt x="3750309" y="746760"/>
                </a:cubicBezTo>
                <a:cubicBezTo>
                  <a:pt x="3760469" y="746760"/>
                  <a:pt x="3770629" y="745490"/>
                  <a:pt x="3784599" y="744220"/>
                </a:cubicBezTo>
                <a:cubicBezTo>
                  <a:pt x="3774440" y="741680"/>
                  <a:pt x="3766819" y="739140"/>
                  <a:pt x="3760469" y="737870"/>
                </a:cubicBezTo>
                <a:cubicBezTo>
                  <a:pt x="3760469" y="736600"/>
                  <a:pt x="3760469" y="735330"/>
                  <a:pt x="3759199" y="734060"/>
                </a:cubicBezTo>
                <a:cubicBezTo>
                  <a:pt x="3769359" y="731520"/>
                  <a:pt x="3779519" y="728980"/>
                  <a:pt x="3788409" y="726440"/>
                </a:cubicBezTo>
                <a:cubicBezTo>
                  <a:pt x="3798569" y="728980"/>
                  <a:pt x="3807459" y="732790"/>
                  <a:pt x="3815079" y="735330"/>
                </a:cubicBezTo>
                <a:cubicBezTo>
                  <a:pt x="3817619" y="758190"/>
                  <a:pt x="3832859" y="739140"/>
                  <a:pt x="3841749" y="741680"/>
                </a:cubicBezTo>
                <a:cubicBezTo>
                  <a:pt x="3839209" y="736600"/>
                  <a:pt x="3835399" y="731520"/>
                  <a:pt x="3831590" y="725170"/>
                </a:cubicBezTo>
                <a:cubicBezTo>
                  <a:pt x="3848099" y="727710"/>
                  <a:pt x="3864610" y="727710"/>
                  <a:pt x="3876040" y="740410"/>
                </a:cubicBezTo>
                <a:cubicBezTo>
                  <a:pt x="3877310" y="741680"/>
                  <a:pt x="3882390" y="740410"/>
                  <a:pt x="3884930" y="739140"/>
                </a:cubicBezTo>
                <a:cubicBezTo>
                  <a:pt x="3888740" y="740410"/>
                  <a:pt x="3895090" y="742950"/>
                  <a:pt x="3897630" y="741680"/>
                </a:cubicBezTo>
                <a:cubicBezTo>
                  <a:pt x="3901440" y="737870"/>
                  <a:pt x="3901440" y="731520"/>
                  <a:pt x="3905250" y="723900"/>
                </a:cubicBezTo>
                <a:cubicBezTo>
                  <a:pt x="3914140" y="739140"/>
                  <a:pt x="3923030" y="730250"/>
                  <a:pt x="3931920" y="723900"/>
                </a:cubicBezTo>
                <a:cubicBezTo>
                  <a:pt x="3930650" y="727710"/>
                  <a:pt x="3930650" y="730250"/>
                  <a:pt x="3930650" y="730250"/>
                </a:cubicBezTo>
                <a:cubicBezTo>
                  <a:pt x="3938270" y="734060"/>
                  <a:pt x="3944620" y="736600"/>
                  <a:pt x="3953510" y="740410"/>
                </a:cubicBezTo>
                <a:cubicBezTo>
                  <a:pt x="3959860" y="737870"/>
                  <a:pt x="3967480" y="728980"/>
                  <a:pt x="3978910" y="737870"/>
                </a:cubicBezTo>
                <a:cubicBezTo>
                  <a:pt x="3980180" y="739140"/>
                  <a:pt x="3985260" y="736600"/>
                  <a:pt x="3989069" y="736600"/>
                </a:cubicBezTo>
                <a:cubicBezTo>
                  <a:pt x="3992879" y="735330"/>
                  <a:pt x="3995419" y="735330"/>
                  <a:pt x="3996690" y="734060"/>
                </a:cubicBezTo>
                <a:cubicBezTo>
                  <a:pt x="3999230" y="725170"/>
                  <a:pt x="4000499" y="717550"/>
                  <a:pt x="4004310" y="709930"/>
                </a:cubicBezTo>
                <a:cubicBezTo>
                  <a:pt x="4008120" y="702310"/>
                  <a:pt x="4006850" y="694690"/>
                  <a:pt x="3999230" y="692150"/>
                </a:cubicBezTo>
                <a:cubicBezTo>
                  <a:pt x="3996690" y="690880"/>
                  <a:pt x="3994150" y="690880"/>
                  <a:pt x="3992880" y="689610"/>
                </a:cubicBezTo>
                <a:cubicBezTo>
                  <a:pt x="4004310" y="678180"/>
                  <a:pt x="4014470" y="670560"/>
                  <a:pt x="4030980" y="675640"/>
                </a:cubicBezTo>
                <a:cubicBezTo>
                  <a:pt x="4034790" y="676910"/>
                  <a:pt x="4039870" y="671830"/>
                  <a:pt x="4046220" y="668020"/>
                </a:cubicBezTo>
                <a:cubicBezTo>
                  <a:pt x="4042410" y="664210"/>
                  <a:pt x="4039870" y="662940"/>
                  <a:pt x="4037330" y="661670"/>
                </a:cubicBezTo>
                <a:cubicBezTo>
                  <a:pt x="4047490" y="640080"/>
                  <a:pt x="4064000" y="654050"/>
                  <a:pt x="4079240" y="654050"/>
                </a:cubicBezTo>
                <a:cubicBezTo>
                  <a:pt x="4074160" y="650240"/>
                  <a:pt x="4071619" y="646430"/>
                  <a:pt x="4069080" y="645160"/>
                </a:cubicBezTo>
                <a:cubicBezTo>
                  <a:pt x="4076700" y="641350"/>
                  <a:pt x="4084320" y="638810"/>
                  <a:pt x="4090670" y="635000"/>
                </a:cubicBezTo>
                <a:cubicBezTo>
                  <a:pt x="4091940" y="629920"/>
                  <a:pt x="4090670" y="624840"/>
                  <a:pt x="4091940" y="622300"/>
                </a:cubicBezTo>
                <a:cubicBezTo>
                  <a:pt x="4098290" y="612140"/>
                  <a:pt x="4094480" y="604520"/>
                  <a:pt x="4084320" y="599440"/>
                </a:cubicBezTo>
                <a:cubicBezTo>
                  <a:pt x="4080510" y="596900"/>
                  <a:pt x="4076700" y="591820"/>
                  <a:pt x="4074160" y="588010"/>
                </a:cubicBezTo>
                <a:cubicBezTo>
                  <a:pt x="4077970" y="588010"/>
                  <a:pt x="4083050" y="586740"/>
                  <a:pt x="4088130" y="586740"/>
                </a:cubicBezTo>
                <a:lnTo>
                  <a:pt x="4088130" y="571500"/>
                </a:lnTo>
                <a:cubicBezTo>
                  <a:pt x="4090670" y="571500"/>
                  <a:pt x="4093210" y="571500"/>
                  <a:pt x="4095750" y="572770"/>
                </a:cubicBezTo>
                <a:cubicBezTo>
                  <a:pt x="4097020" y="557530"/>
                  <a:pt x="4098290" y="542290"/>
                  <a:pt x="4100830" y="525780"/>
                </a:cubicBezTo>
                <a:cubicBezTo>
                  <a:pt x="4086860" y="518160"/>
                  <a:pt x="4094480" y="509270"/>
                  <a:pt x="4102100" y="497840"/>
                </a:cubicBezTo>
                <a:cubicBezTo>
                  <a:pt x="4102100" y="497840"/>
                  <a:pt x="4099560" y="496570"/>
                  <a:pt x="4097020" y="496570"/>
                </a:cubicBezTo>
                <a:cubicBezTo>
                  <a:pt x="4098290" y="491490"/>
                  <a:pt x="4100830" y="486410"/>
                  <a:pt x="4102100" y="481330"/>
                </a:cubicBezTo>
                <a:cubicBezTo>
                  <a:pt x="4104640" y="471170"/>
                  <a:pt x="4100830" y="469900"/>
                  <a:pt x="4089400" y="474980"/>
                </a:cubicBezTo>
                <a:cubicBezTo>
                  <a:pt x="4088130" y="472440"/>
                  <a:pt x="4086860" y="468630"/>
                  <a:pt x="4084320" y="466090"/>
                </a:cubicBezTo>
                <a:cubicBezTo>
                  <a:pt x="4083050" y="467360"/>
                  <a:pt x="4083050" y="468630"/>
                  <a:pt x="4081780" y="469900"/>
                </a:cubicBezTo>
                <a:cubicBezTo>
                  <a:pt x="4076700" y="468630"/>
                  <a:pt x="4072890" y="466090"/>
                  <a:pt x="4067810" y="464820"/>
                </a:cubicBezTo>
                <a:cubicBezTo>
                  <a:pt x="4042410" y="454660"/>
                  <a:pt x="4015740" y="457200"/>
                  <a:pt x="3990340" y="455930"/>
                </a:cubicBezTo>
                <a:cubicBezTo>
                  <a:pt x="3986530" y="455930"/>
                  <a:pt x="3981450" y="459740"/>
                  <a:pt x="3977640" y="459740"/>
                </a:cubicBezTo>
                <a:cubicBezTo>
                  <a:pt x="3962400" y="458470"/>
                  <a:pt x="3948430" y="453390"/>
                  <a:pt x="3934460" y="452120"/>
                </a:cubicBezTo>
                <a:cubicBezTo>
                  <a:pt x="3915410" y="450850"/>
                  <a:pt x="3896360" y="450850"/>
                  <a:pt x="3877310" y="450850"/>
                </a:cubicBezTo>
                <a:cubicBezTo>
                  <a:pt x="3863340" y="450850"/>
                  <a:pt x="3860800" y="443230"/>
                  <a:pt x="3862070" y="433070"/>
                </a:cubicBezTo>
                <a:cubicBezTo>
                  <a:pt x="3867150" y="429260"/>
                  <a:pt x="3872230" y="421640"/>
                  <a:pt x="3872230" y="420370"/>
                </a:cubicBezTo>
                <a:cubicBezTo>
                  <a:pt x="3855720" y="407670"/>
                  <a:pt x="3870960" y="398780"/>
                  <a:pt x="3874770" y="388620"/>
                </a:cubicBezTo>
                <a:cubicBezTo>
                  <a:pt x="3873500" y="363220"/>
                  <a:pt x="3872230" y="337820"/>
                  <a:pt x="3870960" y="311150"/>
                </a:cubicBezTo>
                <a:cubicBezTo>
                  <a:pt x="3873500" y="309880"/>
                  <a:pt x="3878580" y="308610"/>
                  <a:pt x="3882390" y="307340"/>
                </a:cubicBezTo>
                <a:cubicBezTo>
                  <a:pt x="3881120" y="303530"/>
                  <a:pt x="3878580" y="299720"/>
                  <a:pt x="3878580" y="295910"/>
                </a:cubicBezTo>
                <a:cubicBezTo>
                  <a:pt x="3882390" y="280670"/>
                  <a:pt x="3883660" y="265430"/>
                  <a:pt x="3867150" y="254000"/>
                </a:cubicBezTo>
                <a:cubicBezTo>
                  <a:pt x="3874770" y="248920"/>
                  <a:pt x="3881120" y="245110"/>
                  <a:pt x="3888740" y="240030"/>
                </a:cubicBezTo>
                <a:cubicBezTo>
                  <a:pt x="3887470" y="238760"/>
                  <a:pt x="3886200" y="236220"/>
                  <a:pt x="3886200" y="234950"/>
                </a:cubicBezTo>
                <a:cubicBezTo>
                  <a:pt x="3886200" y="233680"/>
                  <a:pt x="3884930" y="233680"/>
                  <a:pt x="3883660" y="233680"/>
                </a:cubicBezTo>
                <a:cubicBezTo>
                  <a:pt x="3870960" y="233680"/>
                  <a:pt x="3865880" y="231140"/>
                  <a:pt x="3864610" y="218440"/>
                </a:cubicBezTo>
                <a:cubicBezTo>
                  <a:pt x="3864610" y="215900"/>
                  <a:pt x="3864610" y="212090"/>
                  <a:pt x="3867150" y="209550"/>
                </a:cubicBezTo>
                <a:cubicBezTo>
                  <a:pt x="3872230" y="205740"/>
                  <a:pt x="3877310" y="201930"/>
                  <a:pt x="3883660" y="199390"/>
                </a:cubicBezTo>
                <a:cubicBezTo>
                  <a:pt x="3886200" y="198120"/>
                  <a:pt x="3891280" y="199390"/>
                  <a:pt x="3893820" y="200660"/>
                </a:cubicBezTo>
                <a:cubicBezTo>
                  <a:pt x="3907790" y="208280"/>
                  <a:pt x="3909060" y="208280"/>
                  <a:pt x="3911600" y="191770"/>
                </a:cubicBezTo>
                <a:cubicBezTo>
                  <a:pt x="3914140" y="193040"/>
                  <a:pt x="3916680" y="194310"/>
                  <a:pt x="3920490" y="195580"/>
                </a:cubicBezTo>
                <a:cubicBezTo>
                  <a:pt x="3919220" y="190500"/>
                  <a:pt x="3919220" y="186690"/>
                  <a:pt x="3916680" y="182880"/>
                </a:cubicBezTo>
                <a:cubicBezTo>
                  <a:pt x="3916680" y="181610"/>
                  <a:pt x="3914140" y="180340"/>
                  <a:pt x="3911600" y="179070"/>
                </a:cubicBezTo>
                <a:cubicBezTo>
                  <a:pt x="3914140" y="177800"/>
                  <a:pt x="3916680" y="175260"/>
                  <a:pt x="3919220" y="176530"/>
                </a:cubicBezTo>
                <a:cubicBezTo>
                  <a:pt x="3931920" y="180340"/>
                  <a:pt x="3939540" y="171450"/>
                  <a:pt x="3948430" y="166370"/>
                </a:cubicBezTo>
                <a:cubicBezTo>
                  <a:pt x="3940810" y="156210"/>
                  <a:pt x="3933190" y="147320"/>
                  <a:pt x="3926840" y="137160"/>
                </a:cubicBezTo>
                <a:cubicBezTo>
                  <a:pt x="3937000" y="132080"/>
                  <a:pt x="3944620" y="129540"/>
                  <a:pt x="3952240" y="125730"/>
                </a:cubicBezTo>
                <a:cubicBezTo>
                  <a:pt x="3935730" y="97790"/>
                  <a:pt x="3935730" y="97790"/>
                  <a:pt x="3947160" y="86360"/>
                </a:cubicBezTo>
                <a:cubicBezTo>
                  <a:pt x="3947160" y="85090"/>
                  <a:pt x="3945890" y="83820"/>
                  <a:pt x="3945890" y="82550"/>
                </a:cubicBezTo>
                <a:cubicBezTo>
                  <a:pt x="3942080" y="83820"/>
                  <a:pt x="3937000" y="85090"/>
                  <a:pt x="3933190" y="87630"/>
                </a:cubicBezTo>
                <a:lnTo>
                  <a:pt x="3931920" y="86360"/>
                </a:lnTo>
                <a:cubicBezTo>
                  <a:pt x="3937000" y="81280"/>
                  <a:pt x="3942080" y="77470"/>
                  <a:pt x="3947160" y="72390"/>
                </a:cubicBezTo>
                <a:cubicBezTo>
                  <a:pt x="3947160" y="68580"/>
                  <a:pt x="3949700" y="59690"/>
                  <a:pt x="3947160" y="57150"/>
                </a:cubicBezTo>
                <a:cubicBezTo>
                  <a:pt x="3937000" y="48260"/>
                  <a:pt x="3948430" y="39370"/>
                  <a:pt x="3945890" y="30480"/>
                </a:cubicBezTo>
                <a:cubicBezTo>
                  <a:pt x="3944620" y="27940"/>
                  <a:pt x="3945890" y="21590"/>
                  <a:pt x="3944620" y="21590"/>
                </a:cubicBezTo>
                <a:cubicBezTo>
                  <a:pt x="3937000" y="17780"/>
                  <a:pt x="3928110" y="11430"/>
                  <a:pt x="3919220" y="11430"/>
                </a:cubicBezTo>
                <a:cubicBezTo>
                  <a:pt x="3898900" y="10160"/>
                  <a:pt x="3878580" y="12700"/>
                  <a:pt x="3858260" y="12700"/>
                </a:cubicBezTo>
                <a:lnTo>
                  <a:pt x="3793490" y="12700"/>
                </a:lnTo>
                <a:cubicBezTo>
                  <a:pt x="3778250" y="12700"/>
                  <a:pt x="3765550" y="8890"/>
                  <a:pt x="3750310" y="5080"/>
                </a:cubicBezTo>
                <a:cubicBezTo>
                  <a:pt x="3732530" y="0"/>
                  <a:pt x="3713480" y="3810"/>
                  <a:pt x="3694430" y="5080"/>
                </a:cubicBezTo>
                <a:cubicBezTo>
                  <a:pt x="3653790" y="6350"/>
                  <a:pt x="3613150" y="6350"/>
                  <a:pt x="3572510" y="7620"/>
                </a:cubicBezTo>
                <a:cubicBezTo>
                  <a:pt x="3553460" y="7620"/>
                  <a:pt x="3533140" y="10160"/>
                  <a:pt x="3514090" y="11430"/>
                </a:cubicBezTo>
                <a:cubicBezTo>
                  <a:pt x="3489960" y="12700"/>
                  <a:pt x="3465830" y="11430"/>
                  <a:pt x="3441700" y="12700"/>
                </a:cubicBezTo>
                <a:cubicBezTo>
                  <a:pt x="3416300" y="13970"/>
                  <a:pt x="3390900" y="16510"/>
                  <a:pt x="3365500" y="17780"/>
                </a:cubicBezTo>
                <a:cubicBezTo>
                  <a:pt x="3335020" y="19050"/>
                  <a:pt x="3304540" y="19050"/>
                  <a:pt x="3274060" y="20320"/>
                </a:cubicBezTo>
                <a:lnTo>
                  <a:pt x="3178810" y="24130"/>
                </a:lnTo>
                <a:cubicBezTo>
                  <a:pt x="3149600" y="25400"/>
                  <a:pt x="3121660" y="25400"/>
                  <a:pt x="3092450" y="25400"/>
                </a:cubicBezTo>
                <a:cubicBezTo>
                  <a:pt x="3070860" y="25400"/>
                  <a:pt x="3048000" y="26670"/>
                  <a:pt x="3026410" y="27940"/>
                </a:cubicBezTo>
                <a:lnTo>
                  <a:pt x="2961640" y="31750"/>
                </a:lnTo>
                <a:cubicBezTo>
                  <a:pt x="2946400" y="33020"/>
                  <a:pt x="2931160" y="33020"/>
                  <a:pt x="2914650" y="34290"/>
                </a:cubicBezTo>
                <a:cubicBezTo>
                  <a:pt x="2889250" y="35560"/>
                  <a:pt x="2863850" y="35560"/>
                  <a:pt x="2838450" y="36830"/>
                </a:cubicBezTo>
                <a:cubicBezTo>
                  <a:pt x="2809240" y="38100"/>
                  <a:pt x="2781300" y="40640"/>
                  <a:pt x="2753360" y="41910"/>
                </a:cubicBezTo>
                <a:cubicBezTo>
                  <a:pt x="2724150" y="44450"/>
                  <a:pt x="2696210" y="46990"/>
                  <a:pt x="2667000" y="49530"/>
                </a:cubicBezTo>
                <a:cubicBezTo>
                  <a:pt x="2655570" y="50800"/>
                  <a:pt x="2644140" y="50800"/>
                  <a:pt x="2631440" y="52070"/>
                </a:cubicBezTo>
                <a:lnTo>
                  <a:pt x="2594610" y="52070"/>
                </a:lnTo>
                <a:cubicBezTo>
                  <a:pt x="2552700" y="54610"/>
                  <a:pt x="2512060" y="58420"/>
                  <a:pt x="2470150" y="60960"/>
                </a:cubicBezTo>
                <a:cubicBezTo>
                  <a:pt x="2444750" y="62230"/>
                  <a:pt x="2418080" y="63500"/>
                  <a:pt x="2392680" y="66040"/>
                </a:cubicBezTo>
                <a:cubicBezTo>
                  <a:pt x="2377440" y="67310"/>
                  <a:pt x="2360930" y="69850"/>
                  <a:pt x="2345690" y="71120"/>
                </a:cubicBezTo>
                <a:lnTo>
                  <a:pt x="2242819" y="78740"/>
                </a:lnTo>
                <a:cubicBezTo>
                  <a:pt x="2221230" y="80010"/>
                  <a:pt x="2200909" y="85090"/>
                  <a:pt x="2180590" y="86360"/>
                </a:cubicBezTo>
                <a:cubicBezTo>
                  <a:pt x="2148840" y="88900"/>
                  <a:pt x="2115819" y="90170"/>
                  <a:pt x="2084069" y="92710"/>
                </a:cubicBezTo>
                <a:cubicBezTo>
                  <a:pt x="2076449" y="92710"/>
                  <a:pt x="2067559" y="93980"/>
                  <a:pt x="2059940" y="93980"/>
                </a:cubicBezTo>
                <a:cubicBezTo>
                  <a:pt x="2032000" y="96520"/>
                  <a:pt x="2005330" y="99060"/>
                  <a:pt x="1977390" y="101600"/>
                </a:cubicBezTo>
                <a:cubicBezTo>
                  <a:pt x="1962150" y="102870"/>
                  <a:pt x="1945640" y="105410"/>
                  <a:pt x="1930400" y="106680"/>
                </a:cubicBezTo>
                <a:cubicBezTo>
                  <a:pt x="1911350" y="107950"/>
                  <a:pt x="1892300" y="109220"/>
                  <a:pt x="1874520" y="110490"/>
                </a:cubicBezTo>
                <a:cubicBezTo>
                  <a:pt x="1838960" y="114300"/>
                  <a:pt x="1802130" y="118110"/>
                  <a:pt x="1766570" y="121920"/>
                </a:cubicBezTo>
                <a:cubicBezTo>
                  <a:pt x="1760220" y="123190"/>
                  <a:pt x="1755140" y="127000"/>
                  <a:pt x="1748790" y="127000"/>
                </a:cubicBezTo>
                <a:cubicBezTo>
                  <a:pt x="1719580" y="129540"/>
                  <a:pt x="1690370" y="129540"/>
                  <a:pt x="1662430" y="133350"/>
                </a:cubicBezTo>
                <a:cubicBezTo>
                  <a:pt x="1647190" y="135890"/>
                  <a:pt x="1630680" y="129540"/>
                  <a:pt x="1616710" y="142240"/>
                </a:cubicBezTo>
                <a:cubicBezTo>
                  <a:pt x="1611630" y="146050"/>
                  <a:pt x="1597660" y="139700"/>
                  <a:pt x="1588770" y="140970"/>
                </a:cubicBezTo>
                <a:cubicBezTo>
                  <a:pt x="1553210" y="144780"/>
                  <a:pt x="1517650" y="149860"/>
                  <a:pt x="1483360" y="153670"/>
                </a:cubicBezTo>
                <a:cubicBezTo>
                  <a:pt x="1455420" y="157480"/>
                  <a:pt x="1428750" y="160020"/>
                  <a:pt x="1400810" y="163830"/>
                </a:cubicBezTo>
                <a:cubicBezTo>
                  <a:pt x="1390650" y="165100"/>
                  <a:pt x="1380490" y="168910"/>
                  <a:pt x="1371600" y="170180"/>
                </a:cubicBezTo>
                <a:cubicBezTo>
                  <a:pt x="1346200" y="172720"/>
                  <a:pt x="1320800" y="175260"/>
                  <a:pt x="1296670" y="177800"/>
                </a:cubicBezTo>
                <a:cubicBezTo>
                  <a:pt x="1296670" y="182880"/>
                  <a:pt x="1296670" y="185420"/>
                  <a:pt x="1295400" y="187960"/>
                </a:cubicBezTo>
                <a:cubicBezTo>
                  <a:pt x="1292860" y="185420"/>
                  <a:pt x="1290320" y="181610"/>
                  <a:pt x="1287780" y="176530"/>
                </a:cubicBezTo>
                <a:cubicBezTo>
                  <a:pt x="1282700" y="190500"/>
                  <a:pt x="1272540" y="181610"/>
                  <a:pt x="1264920" y="182880"/>
                </a:cubicBezTo>
                <a:cubicBezTo>
                  <a:pt x="1250950" y="185420"/>
                  <a:pt x="1235710" y="189230"/>
                  <a:pt x="1221740" y="190500"/>
                </a:cubicBezTo>
                <a:cubicBezTo>
                  <a:pt x="1196340" y="194310"/>
                  <a:pt x="1170940" y="196850"/>
                  <a:pt x="1145540" y="199390"/>
                </a:cubicBezTo>
                <a:cubicBezTo>
                  <a:pt x="1123950" y="201930"/>
                  <a:pt x="1102360" y="207010"/>
                  <a:pt x="1080770" y="210820"/>
                </a:cubicBezTo>
                <a:cubicBezTo>
                  <a:pt x="1043940" y="217170"/>
                  <a:pt x="1005840" y="220980"/>
                  <a:pt x="969010" y="227330"/>
                </a:cubicBezTo>
                <a:cubicBezTo>
                  <a:pt x="943610" y="231140"/>
                  <a:pt x="918210" y="237490"/>
                  <a:pt x="891540" y="241300"/>
                </a:cubicBezTo>
                <a:cubicBezTo>
                  <a:pt x="864870" y="246380"/>
                  <a:pt x="836930" y="250190"/>
                  <a:pt x="810260" y="255270"/>
                </a:cubicBezTo>
                <a:cubicBezTo>
                  <a:pt x="791210" y="259080"/>
                  <a:pt x="772160" y="264160"/>
                  <a:pt x="753110" y="267970"/>
                </a:cubicBezTo>
                <a:cubicBezTo>
                  <a:pt x="715010" y="274320"/>
                  <a:pt x="675640" y="280670"/>
                  <a:pt x="637540" y="287020"/>
                </a:cubicBezTo>
                <a:cubicBezTo>
                  <a:pt x="623570" y="289560"/>
                  <a:pt x="610870" y="294640"/>
                  <a:pt x="596900" y="297180"/>
                </a:cubicBezTo>
                <a:cubicBezTo>
                  <a:pt x="572770" y="302260"/>
                  <a:pt x="548640" y="304800"/>
                  <a:pt x="524510" y="309880"/>
                </a:cubicBezTo>
                <a:cubicBezTo>
                  <a:pt x="506730" y="313690"/>
                  <a:pt x="490220" y="320040"/>
                  <a:pt x="473710" y="322580"/>
                </a:cubicBezTo>
                <a:cubicBezTo>
                  <a:pt x="438150" y="330200"/>
                  <a:pt x="402590" y="335280"/>
                  <a:pt x="367030" y="341630"/>
                </a:cubicBezTo>
                <a:cubicBezTo>
                  <a:pt x="351790" y="344170"/>
                  <a:pt x="336550" y="349250"/>
                  <a:pt x="321310" y="353060"/>
                </a:cubicBezTo>
                <a:cubicBezTo>
                  <a:pt x="297180" y="359410"/>
                  <a:pt x="271780" y="364490"/>
                  <a:pt x="247650" y="370840"/>
                </a:cubicBezTo>
                <a:cubicBezTo>
                  <a:pt x="241300" y="372110"/>
                  <a:pt x="234950" y="375920"/>
                  <a:pt x="227330" y="377190"/>
                </a:cubicBezTo>
                <a:cubicBezTo>
                  <a:pt x="219710" y="378460"/>
                  <a:pt x="212090" y="378460"/>
                  <a:pt x="204470" y="379730"/>
                </a:cubicBezTo>
                <a:cubicBezTo>
                  <a:pt x="189230" y="383540"/>
                  <a:pt x="173990" y="387350"/>
                  <a:pt x="160020" y="391160"/>
                </a:cubicBezTo>
                <a:cubicBezTo>
                  <a:pt x="129540" y="398780"/>
                  <a:pt x="114300" y="401320"/>
                  <a:pt x="100330" y="408940"/>
                </a:cubicBezTo>
                <a:cubicBezTo>
                  <a:pt x="87630" y="415290"/>
                  <a:pt x="69850" y="414020"/>
                  <a:pt x="64770" y="434340"/>
                </a:cubicBezTo>
                <a:cubicBezTo>
                  <a:pt x="62230" y="440690"/>
                  <a:pt x="55880" y="444500"/>
                  <a:pt x="67310" y="447040"/>
                </a:cubicBezTo>
                <a:cubicBezTo>
                  <a:pt x="68580" y="447040"/>
                  <a:pt x="71120" y="450850"/>
                  <a:pt x="69850" y="452120"/>
                </a:cubicBezTo>
                <a:cubicBezTo>
                  <a:pt x="67310" y="459740"/>
                  <a:pt x="64770" y="467360"/>
                  <a:pt x="62230" y="477520"/>
                </a:cubicBezTo>
                <a:cubicBezTo>
                  <a:pt x="62230" y="477520"/>
                  <a:pt x="64770" y="478790"/>
                  <a:pt x="67310" y="481330"/>
                </a:cubicBezTo>
                <a:cubicBezTo>
                  <a:pt x="59690" y="488950"/>
                  <a:pt x="59690" y="516890"/>
                  <a:pt x="64770" y="525780"/>
                </a:cubicBezTo>
                <a:cubicBezTo>
                  <a:pt x="67310" y="530860"/>
                  <a:pt x="68580" y="537210"/>
                  <a:pt x="69850" y="543560"/>
                </a:cubicBezTo>
                <a:cubicBezTo>
                  <a:pt x="54610" y="547370"/>
                  <a:pt x="72390" y="556260"/>
                  <a:pt x="67310" y="561340"/>
                </a:cubicBezTo>
                <a:cubicBezTo>
                  <a:pt x="69850" y="561340"/>
                  <a:pt x="72390" y="561340"/>
                  <a:pt x="76200" y="562610"/>
                </a:cubicBezTo>
                <a:cubicBezTo>
                  <a:pt x="73660" y="566420"/>
                  <a:pt x="71120" y="568960"/>
                  <a:pt x="69850" y="570230"/>
                </a:cubicBezTo>
                <a:cubicBezTo>
                  <a:pt x="72390" y="572770"/>
                  <a:pt x="76200" y="574040"/>
                  <a:pt x="78740" y="576580"/>
                </a:cubicBezTo>
                <a:cubicBezTo>
                  <a:pt x="64770" y="595630"/>
                  <a:pt x="64770" y="604520"/>
                  <a:pt x="81280" y="621030"/>
                </a:cubicBezTo>
                <a:cubicBezTo>
                  <a:pt x="82550" y="622300"/>
                  <a:pt x="85090" y="624840"/>
                  <a:pt x="85090" y="626110"/>
                </a:cubicBezTo>
                <a:cubicBezTo>
                  <a:pt x="81280" y="640080"/>
                  <a:pt x="82550" y="652780"/>
                  <a:pt x="91440" y="664210"/>
                </a:cubicBezTo>
                <a:cubicBezTo>
                  <a:pt x="91440" y="664210"/>
                  <a:pt x="90170" y="668020"/>
                  <a:pt x="87630" y="670560"/>
                </a:cubicBezTo>
                <a:cubicBezTo>
                  <a:pt x="91440" y="669290"/>
                  <a:pt x="93980" y="668020"/>
                  <a:pt x="96520" y="668020"/>
                </a:cubicBezTo>
                <a:lnTo>
                  <a:pt x="92710" y="690880"/>
                </a:lnTo>
                <a:lnTo>
                  <a:pt x="106680" y="690880"/>
                </a:lnTo>
                <a:cubicBezTo>
                  <a:pt x="110490" y="695960"/>
                  <a:pt x="114300" y="699770"/>
                  <a:pt x="114300" y="701040"/>
                </a:cubicBezTo>
                <a:cubicBezTo>
                  <a:pt x="118110" y="697230"/>
                  <a:pt x="120650" y="695960"/>
                  <a:pt x="121920" y="694690"/>
                </a:cubicBezTo>
                <a:cubicBezTo>
                  <a:pt x="128270" y="704850"/>
                  <a:pt x="133350" y="712470"/>
                  <a:pt x="137160" y="720090"/>
                </a:cubicBezTo>
                <a:cubicBezTo>
                  <a:pt x="135890" y="728980"/>
                  <a:pt x="133350" y="736600"/>
                  <a:pt x="132080" y="741680"/>
                </a:cubicBezTo>
                <a:cubicBezTo>
                  <a:pt x="125730" y="741680"/>
                  <a:pt x="119380" y="740410"/>
                  <a:pt x="115570" y="742950"/>
                </a:cubicBezTo>
                <a:cubicBezTo>
                  <a:pt x="111760" y="745490"/>
                  <a:pt x="111760" y="751840"/>
                  <a:pt x="109220" y="755650"/>
                </a:cubicBezTo>
                <a:cubicBezTo>
                  <a:pt x="109220" y="756920"/>
                  <a:pt x="118110" y="773430"/>
                  <a:pt x="116840" y="774700"/>
                </a:cubicBezTo>
                <a:cubicBezTo>
                  <a:pt x="115570" y="783590"/>
                  <a:pt x="113030" y="792480"/>
                  <a:pt x="111760" y="802640"/>
                </a:cubicBezTo>
                <a:cubicBezTo>
                  <a:pt x="116840" y="806450"/>
                  <a:pt x="123190" y="811530"/>
                  <a:pt x="128270" y="815340"/>
                </a:cubicBezTo>
                <a:cubicBezTo>
                  <a:pt x="119380" y="820420"/>
                  <a:pt x="113030" y="825500"/>
                  <a:pt x="106680" y="829310"/>
                </a:cubicBezTo>
                <a:cubicBezTo>
                  <a:pt x="109220" y="830580"/>
                  <a:pt x="110490" y="831850"/>
                  <a:pt x="113030" y="833120"/>
                </a:cubicBezTo>
                <a:cubicBezTo>
                  <a:pt x="114300" y="838200"/>
                  <a:pt x="116840" y="843280"/>
                  <a:pt x="116840" y="848360"/>
                </a:cubicBezTo>
                <a:cubicBezTo>
                  <a:pt x="116840" y="853440"/>
                  <a:pt x="113030" y="862330"/>
                  <a:pt x="115570" y="863600"/>
                </a:cubicBezTo>
                <a:cubicBezTo>
                  <a:pt x="127000" y="869950"/>
                  <a:pt x="120650" y="889000"/>
                  <a:pt x="135890" y="891540"/>
                </a:cubicBezTo>
                <a:cubicBezTo>
                  <a:pt x="137160" y="891540"/>
                  <a:pt x="137160" y="894080"/>
                  <a:pt x="139700" y="896620"/>
                </a:cubicBezTo>
                <a:cubicBezTo>
                  <a:pt x="135890" y="896620"/>
                  <a:pt x="133350" y="896620"/>
                  <a:pt x="128270" y="897890"/>
                </a:cubicBezTo>
                <a:cubicBezTo>
                  <a:pt x="142240" y="908050"/>
                  <a:pt x="138430" y="916940"/>
                  <a:pt x="133350" y="924560"/>
                </a:cubicBezTo>
                <a:cubicBezTo>
                  <a:pt x="128270" y="925830"/>
                  <a:pt x="124460" y="927100"/>
                  <a:pt x="120650" y="928370"/>
                </a:cubicBezTo>
                <a:cubicBezTo>
                  <a:pt x="121920" y="930910"/>
                  <a:pt x="121920" y="932180"/>
                  <a:pt x="123190" y="934720"/>
                </a:cubicBezTo>
                <a:cubicBezTo>
                  <a:pt x="124460" y="935990"/>
                  <a:pt x="130810" y="952500"/>
                  <a:pt x="130810" y="955040"/>
                </a:cubicBezTo>
                <a:cubicBezTo>
                  <a:pt x="128270" y="961390"/>
                  <a:pt x="127000" y="967740"/>
                  <a:pt x="125730" y="974090"/>
                </a:cubicBezTo>
                <a:cubicBezTo>
                  <a:pt x="133350" y="974090"/>
                  <a:pt x="139700" y="975360"/>
                  <a:pt x="142240" y="975360"/>
                </a:cubicBezTo>
                <a:cubicBezTo>
                  <a:pt x="139700" y="976630"/>
                  <a:pt x="135890" y="979170"/>
                  <a:pt x="133350" y="980440"/>
                </a:cubicBezTo>
                <a:cubicBezTo>
                  <a:pt x="134620" y="982980"/>
                  <a:pt x="135890" y="985520"/>
                  <a:pt x="138430" y="986790"/>
                </a:cubicBezTo>
                <a:cubicBezTo>
                  <a:pt x="148590" y="985520"/>
                  <a:pt x="158750" y="984250"/>
                  <a:pt x="170180" y="982980"/>
                </a:cubicBezTo>
                <a:cubicBezTo>
                  <a:pt x="168910" y="989330"/>
                  <a:pt x="167640" y="994410"/>
                  <a:pt x="165100" y="999490"/>
                </a:cubicBezTo>
                <a:cubicBezTo>
                  <a:pt x="171450" y="999490"/>
                  <a:pt x="179070" y="1000760"/>
                  <a:pt x="185420" y="1000760"/>
                </a:cubicBezTo>
                <a:lnTo>
                  <a:pt x="185420" y="1007110"/>
                </a:lnTo>
                <a:cubicBezTo>
                  <a:pt x="176530" y="1008380"/>
                  <a:pt x="167640" y="1010920"/>
                  <a:pt x="160020" y="1012190"/>
                </a:cubicBezTo>
                <a:cubicBezTo>
                  <a:pt x="191770" y="1027430"/>
                  <a:pt x="220980" y="1013460"/>
                  <a:pt x="255270" y="1008380"/>
                </a:cubicBezTo>
                <a:cubicBezTo>
                  <a:pt x="261620" y="1014730"/>
                  <a:pt x="267970" y="1009650"/>
                  <a:pt x="273050" y="999490"/>
                </a:cubicBezTo>
                <a:cubicBezTo>
                  <a:pt x="279400" y="1008380"/>
                  <a:pt x="284480" y="1005840"/>
                  <a:pt x="297180" y="988060"/>
                </a:cubicBezTo>
                <a:cubicBezTo>
                  <a:pt x="298450" y="988060"/>
                  <a:pt x="299720" y="989330"/>
                  <a:pt x="300990" y="989330"/>
                </a:cubicBezTo>
                <a:cubicBezTo>
                  <a:pt x="299720" y="994410"/>
                  <a:pt x="297180" y="998220"/>
                  <a:pt x="295910" y="1003300"/>
                </a:cubicBezTo>
                <a:cubicBezTo>
                  <a:pt x="303530" y="1000760"/>
                  <a:pt x="309880" y="999490"/>
                  <a:pt x="317500" y="996950"/>
                </a:cubicBezTo>
                <a:lnTo>
                  <a:pt x="344170" y="993140"/>
                </a:lnTo>
                <a:cubicBezTo>
                  <a:pt x="358140" y="990600"/>
                  <a:pt x="372110" y="989330"/>
                  <a:pt x="384810" y="986790"/>
                </a:cubicBezTo>
                <a:cubicBezTo>
                  <a:pt x="389890" y="985520"/>
                  <a:pt x="394970" y="981710"/>
                  <a:pt x="400050" y="980440"/>
                </a:cubicBezTo>
                <a:cubicBezTo>
                  <a:pt x="405130" y="979170"/>
                  <a:pt x="412750" y="975360"/>
                  <a:pt x="415290" y="977900"/>
                </a:cubicBezTo>
                <a:cubicBezTo>
                  <a:pt x="425450" y="986790"/>
                  <a:pt x="434340" y="996950"/>
                  <a:pt x="444500" y="1005840"/>
                </a:cubicBezTo>
                <a:cubicBezTo>
                  <a:pt x="445770" y="1003300"/>
                  <a:pt x="447040" y="999490"/>
                  <a:pt x="447040" y="999490"/>
                </a:cubicBezTo>
                <a:cubicBezTo>
                  <a:pt x="455930" y="1002030"/>
                  <a:pt x="462280" y="1003300"/>
                  <a:pt x="471170" y="1005840"/>
                </a:cubicBezTo>
                <a:cubicBezTo>
                  <a:pt x="472440" y="1009650"/>
                  <a:pt x="474980" y="1014730"/>
                  <a:pt x="474980" y="1017270"/>
                </a:cubicBezTo>
                <a:cubicBezTo>
                  <a:pt x="488950" y="1018540"/>
                  <a:pt x="500380" y="1019810"/>
                  <a:pt x="510540" y="1021080"/>
                </a:cubicBezTo>
                <a:cubicBezTo>
                  <a:pt x="510540" y="1022350"/>
                  <a:pt x="511810" y="1023620"/>
                  <a:pt x="511810" y="1024890"/>
                </a:cubicBezTo>
                <a:lnTo>
                  <a:pt x="488950" y="1032510"/>
                </a:lnTo>
                <a:cubicBezTo>
                  <a:pt x="487680" y="1028700"/>
                  <a:pt x="486410" y="1027430"/>
                  <a:pt x="483870" y="1021080"/>
                </a:cubicBezTo>
                <a:cubicBezTo>
                  <a:pt x="485140" y="1035050"/>
                  <a:pt x="486410" y="1043940"/>
                  <a:pt x="486410" y="1055370"/>
                </a:cubicBezTo>
                <a:cubicBezTo>
                  <a:pt x="497840" y="1046480"/>
                  <a:pt x="513080" y="1056640"/>
                  <a:pt x="520700" y="1041400"/>
                </a:cubicBezTo>
                <a:cubicBezTo>
                  <a:pt x="520700" y="1040130"/>
                  <a:pt x="525780" y="1040130"/>
                  <a:pt x="527050" y="1041400"/>
                </a:cubicBezTo>
                <a:cubicBezTo>
                  <a:pt x="537210" y="1042670"/>
                  <a:pt x="547370" y="1043940"/>
                  <a:pt x="557530" y="1046480"/>
                </a:cubicBezTo>
                <a:cubicBezTo>
                  <a:pt x="556260" y="1043940"/>
                  <a:pt x="556260" y="1041400"/>
                  <a:pt x="554990" y="1038860"/>
                </a:cubicBezTo>
                <a:cubicBezTo>
                  <a:pt x="561340" y="1040130"/>
                  <a:pt x="566420" y="1041400"/>
                  <a:pt x="570230" y="1042670"/>
                </a:cubicBezTo>
                <a:cubicBezTo>
                  <a:pt x="570230" y="1043940"/>
                  <a:pt x="571500" y="1045210"/>
                  <a:pt x="571500" y="1046480"/>
                </a:cubicBezTo>
                <a:cubicBezTo>
                  <a:pt x="562610" y="1051560"/>
                  <a:pt x="553720" y="1057910"/>
                  <a:pt x="544830" y="1062990"/>
                </a:cubicBezTo>
                <a:cubicBezTo>
                  <a:pt x="530860" y="1071880"/>
                  <a:pt x="518160" y="1083310"/>
                  <a:pt x="504190" y="1087120"/>
                </a:cubicBezTo>
                <a:cubicBezTo>
                  <a:pt x="480060" y="1092200"/>
                  <a:pt x="455930" y="1101090"/>
                  <a:pt x="430530" y="1102360"/>
                </a:cubicBezTo>
                <a:lnTo>
                  <a:pt x="424180" y="1102360"/>
                </a:lnTo>
                <a:cubicBezTo>
                  <a:pt x="397510" y="1107440"/>
                  <a:pt x="372110" y="1112520"/>
                  <a:pt x="345440" y="1117600"/>
                </a:cubicBezTo>
                <a:cubicBezTo>
                  <a:pt x="341630" y="1118870"/>
                  <a:pt x="339090" y="1120140"/>
                  <a:pt x="335280" y="1120140"/>
                </a:cubicBezTo>
                <a:cubicBezTo>
                  <a:pt x="318770" y="1122680"/>
                  <a:pt x="302260" y="1123950"/>
                  <a:pt x="287020" y="1126490"/>
                </a:cubicBezTo>
                <a:cubicBezTo>
                  <a:pt x="270510" y="1130300"/>
                  <a:pt x="252730" y="1132840"/>
                  <a:pt x="236220" y="1139190"/>
                </a:cubicBezTo>
                <a:cubicBezTo>
                  <a:pt x="223520" y="1143000"/>
                  <a:pt x="207010" y="1141730"/>
                  <a:pt x="201930" y="1154430"/>
                </a:cubicBezTo>
                <a:cubicBezTo>
                  <a:pt x="196850" y="1154430"/>
                  <a:pt x="191770" y="1153160"/>
                  <a:pt x="189230" y="1154430"/>
                </a:cubicBezTo>
                <a:cubicBezTo>
                  <a:pt x="170180" y="1162050"/>
                  <a:pt x="151130" y="1169670"/>
                  <a:pt x="133350" y="1178560"/>
                </a:cubicBezTo>
                <a:cubicBezTo>
                  <a:pt x="127000" y="1183640"/>
                  <a:pt x="121920" y="1186180"/>
                  <a:pt x="119380" y="1191260"/>
                </a:cubicBezTo>
                <a:cubicBezTo>
                  <a:pt x="118110" y="1195070"/>
                  <a:pt x="121920" y="1201420"/>
                  <a:pt x="123190" y="1203960"/>
                </a:cubicBezTo>
                <a:cubicBezTo>
                  <a:pt x="120650" y="1205230"/>
                  <a:pt x="115570" y="1206500"/>
                  <a:pt x="115570" y="1207770"/>
                </a:cubicBezTo>
                <a:cubicBezTo>
                  <a:pt x="115570" y="1215390"/>
                  <a:pt x="115570" y="1223010"/>
                  <a:pt x="118110" y="1229360"/>
                </a:cubicBezTo>
                <a:cubicBezTo>
                  <a:pt x="121920" y="1238250"/>
                  <a:pt x="133350" y="1245870"/>
                  <a:pt x="120650" y="1257300"/>
                </a:cubicBezTo>
                <a:cubicBezTo>
                  <a:pt x="118110" y="1258570"/>
                  <a:pt x="120650" y="1264920"/>
                  <a:pt x="120650" y="1270000"/>
                </a:cubicBezTo>
                <a:cubicBezTo>
                  <a:pt x="124460" y="1268730"/>
                  <a:pt x="127000" y="1268730"/>
                  <a:pt x="130810" y="1268730"/>
                </a:cubicBezTo>
                <a:cubicBezTo>
                  <a:pt x="118110" y="1290320"/>
                  <a:pt x="118110" y="1297940"/>
                  <a:pt x="130810" y="1301750"/>
                </a:cubicBezTo>
                <a:cubicBezTo>
                  <a:pt x="130810" y="1309370"/>
                  <a:pt x="128270" y="1316990"/>
                  <a:pt x="130810" y="1322070"/>
                </a:cubicBezTo>
                <a:cubicBezTo>
                  <a:pt x="138430" y="1334770"/>
                  <a:pt x="148590" y="1347470"/>
                  <a:pt x="157480" y="1358900"/>
                </a:cubicBezTo>
                <a:cubicBezTo>
                  <a:pt x="156210" y="1360170"/>
                  <a:pt x="153670" y="1361440"/>
                  <a:pt x="152400" y="1361440"/>
                </a:cubicBezTo>
                <a:cubicBezTo>
                  <a:pt x="157480" y="1367790"/>
                  <a:pt x="162560" y="1374140"/>
                  <a:pt x="166370" y="1377950"/>
                </a:cubicBezTo>
                <a:cubicBezTo>
                  <a:pt x="161290" y="1385570"/>
                  <a:pt x="157480" y="1391920"/>
                  <a:pt x="152400" y="1398270"/>
                </a:cubicBezTo>
                <a:cubicBezTo>
                  <a:pt x="158750" y="1400810"/>
                  <a:pt x="162560" y="1402080"/>
                  <a:pt x="167640" y="1403350"/>
                </a:cubicBezTo>
                <a:cubicBezTo>
                  <a:pt x="158750" y="1405890"/>
                  <a:pt x="151130" y="1408430"/>
                  <a:pt x="139700" y="1413510"/>
                </a:cubicBezTo>
                <a:cubicBezTo>
                  <a:pt x="161290" y="1418590"/>
                  <a:pt x="162560" y="1433830"/>
                  <a:pt x="165100" y="1449070"/>
                </a:cubicBezTo>
                <a:cubicBezTo>
                  <a:pt x="165100" y="1450340"/>
                  <a:pt x="171450" y="1451610"/>
                  <a:pt x="175260" y="1452880"/>
                </a:cubicBezTo>
                <a:cubicBezTo>
                  <a:pt x="175260" y="1455420"/>
                  <a:pt x="172720" y="1459230"/>
                  <a:pt x="173990" y="1461770"/>
                </a:cubicBezTo>
                <a:cubicBezTo>
                  <a:pt x="179070" y="1468120"/>
                  <a:pt x="187960" y="1471930"/>
                  <a:pt x="189230" y="1479550"/>
                </a:cubicBezTo>
                <a:cubicBezTo>
                  <a:pt x="196850" y="1501140"/>
                  <a:pt x="210820" y="1497330"/>
                  <a:pt x="226060" y="1492250"/>
                </a:cubicBezTo>
                <a:lnTo>
                  <a:pt x="233680" y="1503680"/>
                </a:lnTo>
                <a:cubicBezTo>
                  <a:pt x="236220" y="1502410"/>
                  <a:pt x="238760" y="1499870"/>
                  <a:pt x="240030" y="1498600"/>
                </a:cubicBezTo>
                <a:cubicBezTo>
                  <a:pt x="241300" y="1506220"/>
                  <a:pt x="254000" y="1515110"/>
                  <a:pt x="257810" y="1510030"/>
                </a:cubicBezTo>
                <a:cubicBezTo>
                  <a:pt x="266700" y="1497330"/>
                  <a:pt x="276860" y="1504950"/>
                  <a:pt x="287020" y="1506220"/>
                </a:cubicBezTo>
                <a:cubicBezTo>
                  <a:pt x="292100" y="1507490"/>
                  <a:pt x="299720" y="1508760"/>
                  <a:pt x="302260" y="1506220"/>
                </a:cubicBezTo>
                <a:cubicBezTo>
                  <a:pt x="308610" y="1499870"/>
                  <a:pt x="327660" y="1506220"/>
                  <a:pt x="322580" y="1488440"/>
                </a:cubicBezTo>
                <a:cubicBezTo>
                  <a:pt x="321310" y="1484630"/>
                  <a:pt x="316230" y="1480820"/>
                  <a:pt x="311150" y="1477010"/>
                </a:cubicBezTo>
                <a:lnTo>
                  <a:pt x="347980" y="1477010"/>
                </a:lnTo>
                <a:cubicBezTo>
                  <a:pt x="349250" y="1480820"/>
                  <a:pt x="349250" y="1485900"/>
                  <a:pt x="350520" y="1489710"/>
                </a:cubicBezTo>
                <a:cubicBezTo>
                  <a:pt x="344170" y="1490980"/>
                  <a:pt x="337820" y="1492250"/>
                  <a:pt x="331470" y="1494790"/>
                </a:cubicBezTo>
                <a:cubicBezTo>
                  <a:pt x="331470" y="1496060"/>
                  <a:pt x="332740" y="1497330"/>
                  <a:pt x="332740" y="1499870"/>
                </a:cubicBezTo>
                <a:cubicBezTo>
                  <a:pt x="335280" y="1499870"/>
                  <a:pt x="339090" y="1498600"/>
                  <a:pt x="341630" y="1498600"/>
                </a:cubicBezTo>
                <a:cubicBezTo>
                  <a:pt x="351790" y="1502410"/>
                  <a:pt x="365760" y="1492250"/>
                  <a:pt x="374650" y="1504950"/>
                </a:cubicBezTo>
                <a:cubicBezTo>
                  <a:pt x="391160" y="1527810"/>
                  <a:pt x="420370" y="1534160"/>
                  <a:pt x="447040" y="1521460"/>
                </a:cubicBezTo>
                <a:cubicBezTo>
                  <a:pt x="449580" y="1520190"/>
                  <a:pt x="454660" y="1524000"/>
                  <a:pt x="458470" y="1525270"/>
                </a:cubicBezTo>
                <a:cubicBezTo>
                  <a:pt x="459740" y="1525270"/>
                  <a:pt x="459740" y="1525270"/>
                  <a:pt x="461010" y="1526540"/>
                </a:cubicBezTo>
                <a:cubicBezTo>
                  <a:pt x="462280" y="1524000"/>
                  <a:pt x="462280" y="1521460"/>
                  <a:pt x="462280" y="1522730"/>
                </a:cubicBezTo>
                <a:cubicBezTo>
                  <a:pt x="471170" y="1522730"/>
                  <a:pt x="480060" y="1525270"/>
                  <a:pt x="488950" y="1524000"/>
                </a:cubicBezTo>
                <a:cubicBezTo>
                  <a:pt x="502920" y="1522730"/>
                  <a:pt x="516890" y="1517650"/>
                  <a:pt x="530860" y="1516380"/>
                </a:cubicBezTo>
                <a:cubicBezTo>
                  <a:pt x="552450" y="1513840"/>
                  <a:pt x="574040" y="1513840"/>
                  <a:pt x="595630" y="1508760"/>
                </a:cubicBezTo>
                <a:cubicBezTo>
                  <a:pt x="604520" y="1506220"/>
                  <a:pt x="610870" y="1507490"/>
                  <a:pt x="617220" y="1510030"/>
                </a:cubicBezTo>
                <a:cubicBezTo>
                  <a:pt x="577850" y="1526540"/>
                  <a:pt x="538480" y="1543050"/>
                  <a:pt x="499110" y="1558290"/>
                </a:cubicBezTo>
                <a:cubicBezTo>
                  <a:pt x="499110" y="1559560"/>
                  <a:pt x="500380" y="1560830"/>
                  <a:pt x="500380" y="1562100"/>
                </a:cubicBezTo>
                <a:cubicBezTo>
                  <a:pt x="502920" y="1562100"/>
                  <a:pt x="505460" y="1563370"/>
                  <a:pt x="510540" y="1564640"/>
                </a:cubicBezTo>
                <a:cubicBezTo>
                  <a:pt x="501650" y="1568450"/>
                  <a:pt x="497840" y="1569720"/>
                  <a:pt x="491490" y="1572260"/>
                </a:cubicBezTo>
                <a:cubicBezTo>
                  <a:pt x="502920" y="1579880"/>
                  <a:pt x="487680" y="1588770"/>
                  <a:pt x="494030" y="1598930"/>
                </a:cubicBezTo>
                <a:cubicBezTo>
                  <a:pt x="499110" y="1609090"/>
                  <a:pt x="495300" y="1624330"/>
                  <a:pt x="518160" y="1620520"/>
                </a:cubicBezTo>
                <a:cubicBezTo>
                  <a:pt x="495300" y="1631950"/>
                  <a:pt x="494030" y="1648460"/>
                  <a:pt x="509270" y="1666240"/>
                </a:cubicBezTo>
                <a:cubicBezTo>
                  <a:pt x="511810" y="1668780"/>
                  <a:pt x="513080" y="1673860"/>
                  <a:pt x="511810" y="1676400"/>
                </a:cubicBezTo>
                <a:cubicBezTo>
                  <a:pt x="509270" y="1685290"/>
                  <a:pt x="505460" y="1692910"/>
                  <a:pt x="502920" y="1699260"/>
                </a:cubicBezTo>
                <a:cubicBezTo>
                  <a:pt x="494030" y="1699260"/>
                  <a:pt x="488950" y="1697990"/>
                  <a:pt x="483870" y="1697990"/>
                </a:cubicBezTo>
                <a:cubicBezTo>
                  <a:pt x="471170" y="1699260"/>
                  <a:pt x="458470" y="1701800"/>
                  <a:pt x="445770" y="1704340"/>
                </a:cubicBezTo>
                <a:cubicBezTo>
                  <a:pt x="405130" y="1711960"/>
                  <a:pt x="363220" y="1719580"/>
                  <a:pt x="322580" y="1727200"/>
                </a:cubicBezTo>
                <a:cubicBezTo>
                  <a:pt x="288290" y="1733550"/>
                  <a:pt x="255270" y="1746250"/>
                  <a:pt x="220980" y="1748790"/>
                </a:cubicBezTo>
                <a:cubicBezTo>
                  <a:pt x="196850" y="1750060"/>
                  <a:pt x="175260" y="1762760"/>
                  <a:pt x="152400" y="1764030"/>
                </a:cubicBezTo>
                <a:cubicBezTo>
                  <a:pt x="137160" y="1765300"/>
                  <a:pt x="121920" y="1771650"/>
                  <a:pt x="107950" y="1778000"/>
                </a:cubicBezTo>
                <a:cubicBezTo>
                  <a:pt x="100330" y="1780540"/>
                  <a:pt x="93980" y="1786890"/>
                  <a:pt x="87630" y="1790700"/>
                </a:cubicBezTo>
                <a:cubicBezTo>
                  <a:pt x="86360" y="1790700"/>
                  <a:pt x="82550" y="1789430"/>
                  <a:pt x="81280" y="1790700"/>
                </a:cubicBezTo>
                <a:cubicBezTo>
                  <a:pt x="71120" y="1795780"/>
                  <a:pt x="62230" y="1800860"/>
                  <a:pt x="52070" y="1804670"/>
                </a:cubicBezTo>
                <a:cubicBezTo>
                  <a:pt x="44450" y="1808480"/>
                  <a:pt x="38100" y="1812290"/>
                  <a:pt x="30480" y="1816100"/>
                </a:cubicBezTo>
                <a:cubicBezTo>
                  <a:pt x="30480" y="1817370"/>
                  <a:pt x="31750" y="1818640"/>
                  <a:pt x="31750" y="1819910"/>
                </a:cubicBezTo>
                <a:cubicBezTo>
                  <a:pt x="29210" y="1819910"/>
                  <a:pt x="25400" y="1818640"/>
                  <a:pt x="21590" y="1817370"/>
                </a:cubicBezTo>
                <a:cubicBezTo>
                  <a:pt x="22860" y="1824990"/>
                  <a:pt x="24130" y="1830070"/>
                  <a:pt x="25400" y="1836420"/>
                </a:cubicBezTo>
                <a:cubicBezTo>
                  <a:pt x="24130" y="1836420"/>
                  <a:pt x="24130" y="1836420"/>
                  <a:pt x="22860" y="1837690"/>
                </a:cubicBezTo>
                <a:cubicBezTo>
                  <a:pt x="21590" y="1835150"/>
                  <a:pt x="20320" y="1832610"/>
                  <a:pt x="19050" y="1831340"/>
                </a:cubicBezTo>
                <a:cubicBezTo>
                  <a:pt x="7620" y="1844040"/>
                  <a:pt x="0" y="1855470"/>
                  <a:pt x="17780" y="1863090"/>
                </a:cubicBezTo>
                <a:cubicBezTo>
                  <a:pt x="16510" y="1869440"/>
                  <a:pt x="16510" y="1874520"/>
                  <a:pt x="16510" y="1878330"/>
                </a:cubicBezTo>
                <a:lnTo>
                  <a:pt x="20320" y="1905000"/>
                </a:lnTo>
                <a:cubicBezTo>
                  <a:pt x="21590" y="1916430"/>
                  <a:pt x="19050" y="1927860"/>
                  <a:pt x="33020" y="1931671"/>
                </a:cubicBezTo>
                <a:cubicBezTo>
                  <a:pt x="29210" y="1938021"/>
                  <a:pt x="29210" y="1967231"/>
                  <a:pt x="34290" y="1968500"/>
                </a:cubicBezTo>
                <a:cubicBezTo>
                  <a:pt x="43180" y="1972310"/>
                  <a:pt x="45720" y="1983740"/>
                  <a:pt x="53340" y="1988821"/>
                </a:cubicBezTo>
                <a:cubicBezTo>
                  <a:pt x="54610" y="1990091"/>
                  <a:pt x="55880" y="1992631"/>
                  <a:pt x="55880" y="1992631"/>
                </a:cubicBezTo>
                <a:cubicBezTo>
                  <a:pt x="45720" y="2004060"/>
                  <a:pt x="60960" y="1998981"/>
                  <a:pt x="63500" y="2004060"/>
                </a:cubicBezTo>
                <a:cubicBezTo>
                  <a:pt x="60960" y="2010410"/>
                  <a:pt x="55880" y="2016760"/>
                  <a:pt x="54610" y="2024381"/>
                </a:cubicBezTo>
                <a:cubicBezTo>
                  <a:pt x="53340" y="2032001"/>
                  <a:pt x="54610" y="2038351"/>
                  <a:pt x="66040" y="2034541"/>
                </a:cubicBezTo>
                <a:cubicBezTo>
                  <a:pt x="64770" y="2045971"/>
                  <a:pt x="63500" y="2056131"/>
                  <a:pt x="62230" y="2067561"/>
                </a:cubicBezTo>
                <a:cubicBezTo>
                  <a:pt x="63500" y="2067561"/>
                  <a:pt x="64770" y="2066291"/>
                  <a:pt x="64770" y="2066291"/>
                </a:cubicBezTo>
                <a:cubicBezTo>
                  <a:pt x="68580" y="2075181"/>
                  <a:pt x="71120" y="2082801"/>
                  <a:pt x="74930" y="2090421"/>
                </a:cubicBezTo>
                <a:cubicBezTo>
                  <a:pt x="81280" y="2090421"/>
                  <a:pt x="87630" y="2091691"/>
                  <a:pt x="95250" y="2092960"/>
                </a:cubicBezTo>
                <a:lnTo>
                  <a:pt x="95250" y="2096771"/>
                </a:lnTo>
                <a:cubicBezTo>
                  <a:pt x="91440" y="2098041"/>
                  <a:pt x="87630" y="2099310"/>
                  <a:pt x="83820" y="2100581"/>
                </a:cubicBezTo>
                <a:cubicBezTo>
                  <a:pt x="85090" y="2101851"/>
                  <a:pt x="87630" y="2101851"/>
                  <a:pt x="87630" y="2101851"/>
                </a:cubicBezTo>
                <a:cubicBezTo>
                  <a:pt x="88900" y="2120901"/>
                  <a:pt x="105410" y="2118361"/>
                  <a:pt x="116840" y="2123441"/>
                </a:cubicBezTo>
                <a:cubicBezTo>
                  <a:pt x="121920" y="2125981"/>
                  <a:pt x="128270" y="2127251"/>
                  <a:pt x="132080" y="2125981"/>
                </a:cubicBezTo>
                <a:cubicBezTo>
                  <a:pt x="139700" y="2122171"/>
                  <a:pt x="144780" y="2123441"/>
                  <a:pt x="144780" y="2131060"/>
                </a:cubicBezTo>
                <a:cubicBezTo>
                  <a:pt x="144780" y="2134871"/>
                  <a:pt x="142240" y="2139950"/>
                  <a:pt x="140970" y="2142490"/>
                </a:cubicBezTo>
                <a:cubicBezTo>
                  <a:pt x="149860" y="2142490"/>
                  <a:pt x="163830" y="2146300"/>
                  <a:pt x="171450" y="2141220"/>
                </a:cubicBezTo>
                <a:cubicBezTo>
                  <a:pt x="189230" y="2129790"/>
                  <a:pt x="205740" y="2139950"/>
                  <a:pt x="222250" y="2136140"/>
                </a:cubicBezTo>
                <a:cubicBezTo>
                  <a:pt x="231140" y="2133600"/>
                  <a:pt x="238760" y="2133600"/>
                  <a:pt x="251460" y="2131060"/>
                </a:cubicBezTo>
                <a:cubicBezTo>
                  <a:pt x="257810" y="2136140"/>
                  <a:pt x="264160" y="2134871"/>
                  <a:pt x="265430" y="2128521"/>
                </a:cubicBezTo>
                <a:cubicBezTo>
                  <a:pt x="275590" y="2128521"/>
                  <a:pt x="284480" y="2128521"/>
                  <a:pt x="293370" y="2127250"/>
                </a:cubicBezTo>
                <a:cubicBezTo>
                  <a:pt x="307340" y="2124710"/>
                  <a:pt x="320040" y="2120900"/>
                  <a:pt x="334010" y="2119630"/>
                </a:cubicBezTo>
                <a:cubicBezTo>
                  <a:pt x="342900" y="2118360"/>
                  <a:pt x="353060" y="2120900"/>
                  <a:pt x="363220" y="2119630"/>
                </a:cubicBezTo>
                <a:cubicBezTo>
                  <a:pt x="368300" y="2118360"/>
                  <a:pt x="372110" y="2110740"/>
                  <a:pt x="377190" y="2106930"/>
                </a:cubicBezTo>
                <a:cubicBezTo>
                  <a:pt x="382270" y="2119630"/>
                  <a:pt x="392430" y="2120900"/>
                  <a:pt x="408940" y="2112010"/>
                </a:cubicBezTo>
                <a:cubicBezTo>
                  <a:pt x="402590" y="2106930"/>
                  <a:pt x="394970" y="2103120"/>
                  <a:pt x="388620" y="2099310"/>
                </a:cubicBezTo>
                <a:cubicBezTo>
                  <a:pt x="394970" y="2096770"/>
                  <a:pt x="400050" y="2092960"/>
                  <a:pt x="405130" y="2091690"/>
                </a:cubicBezTo>
                <a:cubicBezTo>
                  <a:pt x="410210" y="2091690"/>
                  <a:pt x="414020" y="2092960"/>
                  <a:pt x="417830" y="2092960"/>
                </a:cubicBezTo>
                <a:cubicBezTo>
                  <a:pt x="421640" y="2092960"/>
                  <a:pt x="425450" y="2092960"/>
                  <a:pt x="429260" y="2091690"/>
                </a:cubicBezTo>
                <a:cubicBezTo>
                  <a:pt x="433070" y="2090420"/>
                  <a:pt x="435610" y="2089150"/>
                  <a:pt x="438150" y="2086610"/>
                </a:cubicBezTo>
                <a:cubicBezTo>
                  <a:pt x="438150" y="2090420"/>
                  <a:pt x="439420" y="2095500"/>
                  <a:pt x="439420" y="2099310"/>
                </a:cubicBezTo>
                <a:cubicBezTo>
                  <a:pt x="439420" y="2103120"/>
                  <a:pt x="436880" y="2106930"/>
                  <a:pt x="435610" y="2110740"/>
                </a:cubicBezTo>
                <a:cubicBezTo>
                  <a:pt x="439420" y="2110740"/>
                  <a:pt x="443230" y="2110740"/>
                  <a:pt x="448310" y="2109470"/>
                </a:cubicBezTo>
                <a:cubicBezTo>
                  <a:pt x="453390" y="2117090"/>
                  <a:pt x="439420" y="2133600"/>
                  <a:pt x="458470" y="2134870"/>
                </a:cubicBezTo>
                <a:cubicBezTo>
                  <a:pt x="457200" y="2139950"/>
                  <a:pt x="455930" y="2143760"/>
                  <a:pt x="454660" y="2148840"/>
                </a:cubicBezTo>
                <a:cubicBezTo>
                  <a:pt x="462280" y="2148840"/>
                  <a:pt x="469900" y="2150110"/>
                  <a:pt x="481330" y="2151380"/>
                </a:cubicBezTo>
                <a:cubicBezTo>
                  <a:pt x="476250" y="2157730"/>
                  <a:pt x="472440" y="2162810"/>
                  <a:pt x="467360" y="2167890"/>
                </a:cubicBezTo>
                <a:cubicBezTo>
                  <a:pt x="471170" y="2166620"/>
                  <a:pt x="474980" y="2166620"/>
                  <a:pt x="482600" y="2165350"/>
                </a:cubicBezTo>
                <a:cubicBezTo>
                  <a:pt x="466090" y="2180590"/>
                  <a:pt x="483870" y="2181860"/>
                  <a:pt x="490220" y="2190750"/>
                </a:cubicBezTo>
                <a:cubicBezTo>
                  <a:pt x="494030" y="2180590"/>
                  <a:pt x="496570" y="2174240"/>
                  <a:pt x="497840" y="2169160"/>
                </a:cubicBezTo>
                <a:cubicBezTo>
                  <a:pt x="504190" y="2175510"/>
                  <a:pt x="511810" y="2183130"/>
                  <a:pt x="519430" y="2192020"/>
                </a:cubicBezTo>
                <a:cubicBezTo>
                  <a:pt x="520700" y="2192020"/>
                  <a:pt x="523240" y="2189480"/>
                  <a:pt x="524510" y="2190750"/>
                </a:cubicBezTo>
                <a:cubicBezTo>
                  <a:pt x="538480" y="2197100"/>
                  <a:pt x="544830" y="2190750"/>
                  <a:pt x="549910" y="2178050"/>
                </a:cubicBezTo>
                <a:cubicBezTo>
                  <a:pt x="551180" y="2175510"/>
                  <a:pt x="557530" y="2174240"/>
                  <a:pt x="558800" y="2172970"/>
                </a:cubicBezTo>
                <a:cubicBezTo>
                  <a:pt x="556260" y="2180590"/>
                  <a:pt x="552450" y="2188210"/>
                  <a:pt x="548640" y="2197100"/>
                </a:cubicBezTo>
                <a:cubicBezTo>
                  <a:pt x="533400" y="2199640"/>
                  <a:pt x="515620" y="2203450"/>
                  <a:pt x="497840" y="2207260"/>
                </a:cubicBezTo>
                <a:cubicBezTo>
                  <a:pt x="481330" y="2211070"/>
                  <a:pt x="464820" y="2217420"/>
                  <a:pt x="447040" y="2219960"/>
                </a:cubicBezTo>
                <a:cubicBezTo>
                  <a:pt x="422910" y="2223770"/>
                  <a:pt x="398780" y="2226310"/>
                  <a:pt x="373380" y="2230120"/>
                </a:cubicBezTo>
                <a:cubicBezTo>
                  <a:pt x="344170" y="2235200"/>
                  <a:pt x="314960" y="2240280"/>
                  <a:pt x="285750" y="2246630"/>
                </a:cubicBezTo>
                <a:cubicBezTo>
                  <a:pt x="261620" y="2251710"/>
                  <a:pt x="238760" y="2259330"/>
                  <a:pt x="214630" y="2264410"/>
                </a:cubicBezTo>
                <a:cubicBezTo>
                  <a:pt x="198120" y="2268220"/>
                  <a:pt x="181610" y="2269490"/>
                  <a:pt x="166370" y="2275840"/>
                </a:cubicBezTo>
                <a:cubicBezTo>
                  <a:pt x="151130" y="2282190"/>
                  <a:pt x="129540" y="2280920"/>
                  <a:pt x="124460" y="2302510"/>
                </a:cubicBezTo>
                <a:cubicBezTo>
                  <a:pt x="115570" y="2297430"/>
                  <a:pt x="109220" y="2299970"/>
                  <a:pt x="107950" y="2308860"/>
                </a:cubicBezTo>
                <a:cubicBezTo>
                  <a:pt x="107950" y="2311400"/>
                  <a:pt x="106680" y="2313940"/>
                  <a:pt x="104140" y="2313940"/>
                </a:cubicBezTo>
                <a:cubicBezTo>
                  <a:pt x="90170" y="2317750"/>
                  <a:pt x="93980" y="2325370"/>
                  <a:pt x="100330" y="2332990"/>
                </a:cubicBezTo>
                <a:cubicBezTo>
                  <a:pt x="107950" y="2341880"/>
                  <a:pt x="107950" y="2350770"/>
                  <a:pt x="106680" y="2360930"/>
                </a:cubicBezTo>
                <a:cubicBezTo>
                  <a:pt x="104140" y="2374900"/>
                  <a:pt x="101600" y="2390140"/>
                  <a:pt x="99060" y="2404110"/>
                </a:cubicBezTo>
                <a:cubicBezTo>
                  <a:pt x="99060" y="2407920"/>
                  <a:pt x="102870" y="2411730"/>
                  <a:pt x="105410" y="2415540"/>
                </a:cubicBezTo>
                <a:lnTo>
                  <a:pt x="109220" y="2423160"/>
                </a:lnTo>
                <a:lnTo>
                  <a:pt x="109220" y="2444750"/>
                </a:lnTo>
                <a:cubicBezTo>
                  <a:pt x="114300" y="2444750"/>
                  <a:pt x="120650" y="2443480"/>
                  <a:pt x="127000" y="2443480"/>
                </a:cubicBezTo>
                <a:cubicBezTo>
                  <a:pt x="127000" y="2443480"/>
                  <a:pt x="127000" y="2444750"/>
                  <a:pt x="128270" y="2444750"/>
                </a:cubicBezTo>
                <a:cubicBezTo>
                  <a:pt x="124460" y="2446020"/>
                  <a:pt x="121920" y="2447290"/>
                  <a:pt x="118110" y="2449830"/>
                </a:cubicBezTo>
                <a:cubicBezTo>
                  <a:pt x="125730" y="2458720"/>
                  <a:pt x="111760" y="2481580"/>
                  <a:pt x="142240" y="2476500"/>
                </a:cubicBezTo>
                <a:cubicBezTo>
                  <a:pt x="133350" y="2484120"/>
                  <a:pt x="128270" y="2489200"/>
                  <a:pt x="124460" y="2491740"/>
                </a:cubicBezTo>
                <a:cubicBezTo>
                  <a:pt x="127000" y="2498090"/>
                  <a:pt x="129540" y="2501900"/>
                  <a:pt x="130810" y="2505710"/>
                </a:cubicBezTo>
                <a:cubicBezTo>
                  <a:pt x="125730" y="2509520"/>
                  <a:pt x="121920" y="2513330"/>
                  <a:pt x="118110" y="2515870"/>
                </a:cubicBezTo>
                <a:cubicBezTo>
                  <a:pt x="123190" y="2520950"/>
                  <a:pt x="128270" y="2524760"/>
                  <a:pt x="130810" y="2528570"/>
                </a:cubicBezTo>
                <a:cubicBezTo>
                  <a:pt x="135890" y="2523490"/>
                  <a:pt x="140970" y="2518410"/>
                  <a:pt x="146050" y="2518410"/>
                </a:cubicBezTo>
                <a:cubicBezTo>
                  <a:pt x="151130" y="2518410"/>
                  <a:pt x="157480" y="2527300"/>
                  <a:pt x="163830" y="2532380"/>
                </a:cubicBezTo>
                <a:cubicBezTo>
                  <a:pt x="163830" y="2533650"/>
                  <a:pt x="160020" y="2534920"/>
                  <a:pt x="158750" y="2534920"/>
                </a:cubicBezTo>
                <a:cubicBezTo>
                  <a:pt x="149860" y="2524760"/>
                  <a:pt x="140970" y="2523490"/>
                  <a:pt x="132080" y="2534920"/>
                </a:cubicBezTo>
                <a:cubicBezTo>
                  <a:pt x="132080" y="2534920"/>
                  <a:pt x="130810" y="2534920"/>
                  <a:pt x="130810" y="2533650"/>
                </a:cubicBezTo>
                <a:cubicBezTo>
                  <a:pt x="130810" y="2532380"/>
                  <a:pt x="130810" y="2532380"/>
                  <a:pt x="129540" y="2531110"/>
                </a:cubicBezTo>
                <a:cubicBezTo>
                  <a:pt x="124460" y="2536190"/>
                  <a:pt x="125730" y="2540000"/>
                  <a:pt x="132080" y="2543810"/>
                </a:cubicBezTo>
                <a:cubicBezTo>
                  <a:pt x="140970" y="2548890"/>
                  <a:pt x="139700" y="2552700"/>
                  <a:pt x="134620" y="2559050"/>
                </a:cubicBezTo>
                <a:cubicBezTo>
                  <a:pt x="137160" y="2560320"/>
                  <a:pt x="140970" y="2562860"/>
                  <a:pt x="140970" y="2564130"/>
                </a:cubicBezTo>
                <a:cubicBezTo>
                  <a:pt x="140970" y="2570480"/>
                  <a:pt x="153670" y="2574290"/>
                  <a:pt x="143510" y="2581910"/>
                </a:cubicBezTo>
                <a:cubicBezTo>
                  <a:pt x="148590" y="2588260"/>
                  <a:pt x="151130" y="2594610"/>
                  <a:pt x="162560" y="2597150"/>
                </a:cubicBezTo>
                <a:cubicBezTo>
                  <a:pt x="172720" y="2599690"/>
                  <a:pt x="175260" y="2594610"/>
                  <a:pt x="181610" y="2593340"/>
                </a:cubicBezTo>
                <a:cubicBezTo>
                  <a:pt x="187960" y="2592070"/>
                  <a:pt x="195580" y="2595880"/>
                  <a:pt x="201930" y="2597150"/>
                </a:cubicBezTo>
                <a:cubicBezTo>
                  <a:pt x="204470" y="2597150"/>
                  <a:pt x="207010" y="2593340"/>
                  <a:pt x="207010" y="2592070"/>
                </a:cubicBezTo>
                <a:cubicBezTo>
                  <a:pt x="215900" y="2593340"/>
                  <a:pt x="224790" y="2595880"/>
                  <a:pt x="232410" y="2594610"/>
                </a:cubicBezTo>
                <a:cubicBezTo>
                  <a:pt x="243840" y="2593340"/>
                  <a:pt x="250190" y="2597150"/>
                  <a:pt x="251460" y="2607310"/>
                </a:cubicBezTo>
                <a:cubicBezTo>
                  <a:pt x="252730" y="2618740"/>
                  <a:pt x="259080" y="2620010"/>
                  <a:pt x="267970" y="2618740"/>
                </a:cubicBezTo>
                <a:cubicBezTo>
                  <a:pt x="275590" y="2617470"/>
                  <a:pt x="281940" y="2614930"/>
                  <a:pt x="289560" y="2613660"/>
                </a:cubicBezTo>
                <a:cubicBezTo>
                  <a:pt x="285750" y="2609850"/>
                  <a:pt x="280670" y="2606040"/>
                  <a:pt x="274320" y="2600960"/>
                </a:cubicBezTo>
                <a:cubicBezTo>
                  <a:pt x="280670" y="2599690"/>
                  <a:pt x="287020" y="2597150"/>
                  <a:pt x="292100" y="2597150"/>
                </a:cubicBezTo>
                <a:cubicBezTo>
                  <a:pt x="302260" y="2595880"/>
                  <a:pt x="311150" y="2594610"/>
                  <a:pt x="321310" y="2594610"/>
                </a:cubicBezTo>
                <a:cubicBezTo>
                  <a:pt x="325120" y="2594610"/>
                  <a:pt x="328930" y="2597150"/>
                  <a:pt x="332740" y="2600960"/>
                </a:cubicBezTo>
                <a:cubicBezTo>
                  <a:pt x="316230" y="2600960"/>
                  <a:pt x="300990" y="2600960"/>
                  <a:pt x="289560" y="2613660"/>
                </a:cubicBezTo>
                <a:cubicBezTo>
                  <a:pt x="293370" y="2614930"/>
                  <a:pt x="298450" y="2616200"/>
                  <a:pt x="302260" y="2616200"/>
                </a:cubicBezTo>
                <a:cubicBezTo>
                  <a:pt x="323850" y="2614930"/>
                  <a:pt x="346710" y="2613660"/>
                  <a:pt x="368300" y="2612390"/>
                </a:cubicBezTo>
                <a:cubicBezTo>
                  <a:pt x="389890" y="2611120"/>
                  <a:pt x="410210" y="2608580"/>
                  <a:pt x="433070" y="2607310"/>
                </a:cubicBezTo>
                <a:cubicBezTo>
                  <a:pt x="439420" y="2633980"/>
                  <a:pt x="445770" y="2659380"/>
                  <a:pt x="450850" y="2684780"/>
                </a:cubicBezTo>
                <a:cubicBezTo>
                  <a:pt x="448310" y="2686050"/>
                  <a:pt x="445770" y="2687320"/>
                  <a:pt x="443230" y="2687320"/>
                </a:cubicBezTo>
                <a:cubicBezTo>
                  <a:pt x="447040" y="2692400"/>
                  <a:pt x="452120" y="2697480"/>
                  <a:pt x="453390" y="2702560"/>
                </a:cubicBezTo>
                <a:cubicBezTo>
                  <a:pt x="454660" y="2710180"/>
                  <a:pt x="453390" y="2717800"/>
                  <a:pt x="453390" y="2722880"/>
                </a:cubicBezTo>
                <a:cubicBezTo>
                  <a:pt x="462280" y="2725420"/>
                  <a:pt x="467360" y="2726690"/>
                  <a:pt x="473710" y="2727960"/>
                </a:cubicBezTo>
                <a:cubicBezTo>
                  <a:pt x="472440" y="2727960"/>
                  <a:pt x="471170" y="2729230"/>
                  <a:pt x="468630" y="2729230"/>
                </a:cubicBezTo>
                <a:cubicBezTo>
                  <a:pt x="469900" y="2738120"/>
                  <a:pt x="472440" y="2748280"/>
                  <a:pt x="473710" y="2760980"/>
                </a:cubicBezTo>
                <a:lnTo>
                  <a:pt x="494030" y="2760980"/>
                </a:lnTo>
                <a:cubicBezTo>
                  <a:pt x="497840" y="2760980"/>
                  <a:pt x="501650" y="2763520"/>
                  <a:pt x="502920" y="2764790"/>
                </a:cubicBezTo>
                <a:cubicBezTo>
                  <a:pt x="508000" y="2780030"/>
                  <a:pt x="519430" y="2785110"/>
                  <a:pt x="534670" y="2781300"/>
                </a:cubicBezTo>
                <a:cubicBezTo>
                  <a:pt x="541020" y="2780030"/>
                  <a:pt x="548640" y="2780030"/>
                  <a:pt x="554990" y="2780030"/>
                </a:cubicBezTo>
                <a:lnTo>
                  <a:pt x="570230" y="2780030"/>
                </a:lnTo>
                <a:cubicBezTo>
                  <a:pt x="575310" y="2780030"/>
                  <a:pt x="580390" y="2778760"/>
                  <a:pt x="585470" y="2777490"/>
                </a:cubicBezTo>
                <a:cubicBezTo>
                  <a:pt x="586740" y="2773680"/>
                  <a:pt x="586740" y="2769870"/>
                  <a:pt x="588010" y="2764790"/>
                </a:cubicBezTo>
                <a:cubicBezTo>
                  <a:pt x="591820" y="2764790"/>
                  <a:pt x="594360" y="2763520"/>
                  <a:pt x="598170" y="2763520"/>
                </a:cubicBezTo>
                <a:cubicBezTo>
                  <a:pt x="622300" y="2760980"/>
                  <a:pt x="647700" y="2757170"/>
                  <a:pt x="673100" y="2754630"/>
                </a:cubicBezTo>
                <a:cubicBezTo>
                  <a:pt x="673100" y="2754630"/>
                  <a:pt x="674370" y="2757170"/>
                  <a:pt x="675640" y="2760980"/>
                </a:cubicBezTo>
                <a:cubicBezTo>
                  <a:pt x="671830" y="2762250"/>
                  <a:pt x="669290" y="2763520"/>
                  <a:pt x="666750" y="2764790"/>
                </a:cubicBezTo>
                <a:cubicBezTo>
                  <a:pt x="676910" y="2774950"/>
                  <a:pt x="690880" y="2776220"/>
                  <a:pt x="699770" y="2768600"/>
                </a:cubicBezTo>
                <a:cubicBezTo>
                  <a:pt x="694690" y="2764790"/>
                  <a:pt x="690880" y="2762250"/>
                  <a:pt x="684530" y="2758440"/>
                </a:cubicBezTo>
                <a:lnTo>
                  <a:pt x="688340" y="2754630"/>
                </a:lnTo>
                <a:lnTo>
                  <a:pt x="698500" y="2754630"/>
                </a:lnTo>
                <a:lnTo>
                  <a:pt x="698500" y="2753360"/>
                </a:lnTo>
                <a:cubicBezTo>
                  <a:pt x="703580" y="2754630"/>
                  <a:pt x="707390" y="2757170"/>
                  <a:pt x="712470" y="2753360"/>
                </a:cubicBezTo>
                <a:lnTo>
                  <a:pt x="717550" y="2753360"/>
                </a:lnTo>
                <a:lnTo>
                  <a:pt x="762000" y="2755900"/>
                </a:lnTo>
                <a:cubicBezTo>
                  <a:pt x="767080" y="2755900"/>
                  <a:pt x="769620" y="2754630"/>
                  <a:pt x="772160" y="2752090"/>
                </a:cubicBezTo>
                <a:cubicBezTo>
                  <a:pt x="778510" y="2762250"/>
                  <a:pt x="783590" y="2771140"/>
                  <a:pt x="789940" y="2782570"/>
                </a:cubicBezTo>
                <a:cubicBezTo>
                  <a:pt x="788670" y="2782570"/>
                  <a:pt x="786130" y="2783840"/>
                  <a:pt x="783590" y="2783840"/>
                </a:cubicBezTo>
                <a:cubicBezTo>
                  <a:pt x="800100" y="2810510"/>
                  <a:pt x="810260" y="2838450"/>
                  <a:pt x="795020" y="2868930"/>
                </a:cubicBezTo>
                <a:cubicBezTo>
                  <a:pt x="796290" y="2879090"/>
                  <a:pt x="798830" y="2889250"/>
                  <a:pt x="800100" y="2901950"/>
                </a:cubicBezTo>
                <a:lnTo>
                  <a:pt x="812800" y="2901950"/>
                </a:lnTo>
                <a:cubicBezTo>
                  <a:pt x="810260" y="2908300"/>
                  <a:pt x="807720" y="2912110"/>
                  <a:pt x="806450" y="2915920"/>
                </a:cubicBezTo>
                <a:cubicBezTo>
                  <a:pt x="806450" y="2922270"/>
                  <a:pt x="820420" y="2924810"/>
                  <a:pt x="810260" y="2933700"/>
                </a:cubicBezTo>
                <a:lnTo>
                  <a:pt x="812800" y="2938780"/>
                </a:lnTo>
                <a:cubicBezTo>
                  <a:pt x="825500" y="2955290"/>
                  <a:pt x="839470" y="2970530"/>
                  <a:pt x="853440" y="2989580"/>
                </a:cubicBezTo>
                <a:cubicBezTo>
                  <a:pt x="843280" y="2994660"/>
                  <a:pt x="834390" y="2999740"/>
                  <a:pt x="822960" y="3004820"/>
                </a:cubicBezTo>
                <a:cubicBezTo>
                  <a:pt x="834390" y="3006090"/>
                  <a:pt x="835660" y="3012440"/>
                  <a:pt x="831850" y="3021330"/>
                </a:cubicBezTo>
                <a:cubicBezTo>
                  <a:pt x="830580" y="3023870"/>
                  <a:pt x="833120" y="3030220"/>
                  <a:pt x="834390" y="3031490"/>
                </a:cubicBezTo>
                <a:cubicBezTo>
                  <a:pt x="848360" y="3035300"/>
                  <a:pt x="861060" y="3049270"/>
                  <a:pt x="877570" y="3044190"/>
                </a:cubicBezTo>
                <a:cubicBezTo>
                  <a:pt x="877570" y="3046730"/>
                  <a:pt x="876300" y="3050540"/>
                  <a:pt x="875030" y="3051810"/>
                </a:cubicBezTo>
                <a:cubicBezTo>
                  <a:pt x="864870" y="3056890"/>
                  <a:pt x="854710" y="3060700"/>
                  <a:pt x="844550" y="3065780"/>
                </a:cubicBezTo>
                <a:lnTo>
                  <a:pt x="859790" y="3073400"/>
                </a:lnTo>
                <a:cubicBezTo>
                  <a:pt x="862330" y="3069590"/>
                  <a:pt x="863600" y="3065780"/>
                  <a:pt x="866140" y="3061970"/>
                </a:cubicBezTo>
                <a:cubicBezTo>
                  <a:pt x="873760" y="3065780"/>
                  <a:pt x="880110" y="3068320"/>
                  <a:pt x="887730" y="3072130"/>
                </a:cubicBezTo>
                <a:cubicBezTo>
                  <a:pt x="883919" y="3074670"/>
                  <a:pt x="881380" y="3075940"/>
                  <a:pt x="878840" y="3077210"/>
                </a:cubicBezTo>
                <a:cubicBezTo>
                  <a:pt x="881380" y="3078480"/>
                  <a:pt x="883920" y="3081020"/>
                  <a:pt x="887730" y="3082290"/>
                </a:cubicBezTo>
                <a:cubicBezTo>
                  <a:pt x="891539" y="3083560"/>
                  <a:pt x="895349" y="3082290"/>
                  <a:pt x="897890" y="3083560"/>
                </a:cubicBezTo>
                <a:cubicBezTo>
                  <a:pt x="904240" y="3077210"/>
                  <a:pt x="909320" y="3069590"/>
                  <a:pt x="915670" y="3065780"/>
                </a:cubicBezTo>
                <a:cubicBezTo>
                  <a:pt x="923290" y="3061970"/>
                  <a:pt x="1130300" y="3040380"/>
                  <a:pt x="1137920" y="3039110"/>
                </a:cubicBezTo>
                <a:cubicBezTo>
                  <a:pt x="1148080" y="3037840"/>
                  <a:pt x="1159510" y="3039110"/>
                  <a:pt x="1169670" y="3040380"/>
                </a:cubicBezTo>
                <a:lnTo>
                  <a:pt x="1143000" y="3051810"/>
                </a:lnTo>
                <a:lnTo>
                  <a:pt x="1146810" y="3059430"/>
                </a:lnTo>
                <a:cubicBezTo>
                  <a:pt x="1159510" y="3058160"/>
                  <a:pt x="1169670" y="3058160"/>
                  <a:pt x="1179830" y="3055620"/>
                </a:cubicBezTo>
                <a:cubicBezTo>
                  <a:pt x="1186180" y="3054350"/>
                  <a:pt x="1196340" y="3055620"/>
                  <a:pt x="1197610" y="3045460"/>
                </a:cubicBezTo>
                <a:cubicBezTo>
                  <a:pt x="1206500" y="3051810"/>
                  <a:pt x="1215390" y="3053080"/>
                  <a:pt x="1226820" y="3048000"/>
                </a:cubicBezTo>
                <a:cubicBezTo>
                  <a:pt x="1233170" y="3045460"/>
                  <a:pt x="1240790" y="3045460"/>
                  <a:pt x="1247140" y="3044190"/>
                </a:cubicBezTo>
                <a:cubicBezTo>
                  <a:pt x="1262380" y="3042920"/>
                  <a:pt x="1277620" y="3041650"/>
                  <a:pt x="1292860" y="3039110"/>
                </a:cubicBezTo>
                <a:lnTo>
                  <a:pt x="1308100" y="3039110"/>
                </a:lnTo>
                <a:cubicBezTo>
                  <a:pt x="1309370" y="3036570"/>
                  <a:pt x="1309370" y="3032760"/>
                  <a:pt x="1309370" y="3032760"/>
                </a:cubicBezTo>
                <a:cubicBezTo>
                  <a:pt x="1323340" y="3032760"/>
                  <a:pt x="1334770" y="3034030"/>
                  <a:pt x="1347470" y="3034030"/>
                </a:cubicBezTo>
                <a:cubicBezTo>
                  <a:pt x="1361440" y="3034030"/>
                  <a:pt x="1367790" y="3025140"/>
                  <a:pt x="1362710" y="3011170"/>
                </a:cubicBezTo>
                <a:cubicBezTo>
                  <a:pt x="1366520" y="3011170"/>
                  <a:pt x="1371599" y="3012440"/>
                  <a:pt x="1374140" y="3012440"/>
                </a:cubicBezTo>
                <a:cubicBezTo>
                  <a:pt x="1375410" y="3017520"/>
                  <a:pt x="1374140" y="3023870"/>
                  <a:pt x="1376680" y="3025140"/>
                </a:cubicBezTo>
                <a:cubicBezTo>
                  <a:pt x="1380490" y="3027680"/>
                  <a:pt x="1386840" y="3027680"/>
                  <a:pt x="1391919" y="3026410"/>
                </a:cubicBezTo>
                <a:cubicBezTo>
                  <a:pt x="1398269" y="3025140"/>
                  <a:pt x="1405889" y="3018790"/>
                  <a:pt x="1408430" y="3021330"/>
                </a:cubicBezTo>
                <a:cubicBezTo>
                  <a:pt x="1421130" y="3031490"/>
                  <a:pt x="1430019" y="3022600"/>
                  <a:pt x="1436369" y="3017520"/>
                </a:cubicBezTo>
                <a:cubicBezTo>
                  <a:pt x="1441449" y="3018790"/>
                  <a:pt x="1443989" y="3022600"/>
                  <a:pt x="1446530" y="3021330"/>
                </a:cubicBezTo>
                <a:cubicBezTo>
                  <a:pt x="1452880" y="3020060"/>
                  <a:pt x="1460499" y="3018790"/>
                  <a:pt x="1466849" y="3017520"/>
                </a:cubicBezTo>
                <a:cubicBezTo>
                  <a:pt x="1480819" y="3013710"/>
                  <a:pt x="1496060" y="3011170"/>
                  <a:pt x="1510030" y="3011170"/>
                </a:cubicBezTo>
                <a:cubicBezTo>
                  <a:pt x="1529080" y="3009900"/>
                  <a:pt x="1546860" y="3004820"/>
                  <a:pt x="1565910" y="3003550"/>
                </a:cubicBezTo>
                <a:cubicBezTo>
                  <a:pt x="1574799" y="3002280"/>
                  <a:pt x="1583690" y="3004820"/>
                  <a:pt x="1592580" y="3006090"/>
                </a:cubicBezTo>
                <a:cubicBezTo>
                  <a:pt x="1595119" y="3006090"/>
                  <a:pt x="1598930" y="3006090"/>
                  <a:pt x="1598930" y="3004820"/>
                </a:cubicBezTo>
                <a:cubicBezTo>
                  <a:pt x="1598930" y="2992120"/>
                  <a:pt x="1619249" y="2998470"/>
                  <a:pt x="1616710" y="2984500"/>
                </a:cubicBezTo>
                <a:cubicBezTo>
                  <a:pt x="1619249" y="2985770"/>
                  <a:pt x="1621790" y="2985770"/>
                  <a:pt x="1623060" y="2988310"/>
                </a:cubicBezTo>
                <a:cubicBezTo>
                  <a:pt x="1626870" y="2992120"/>
                  <a:pt x="1629410" y="2995930"/>
                  <a:pt x="1633220" y="2999740"/>
                </a:cubicBezTo>
                <a:cubicBezTo>
                  <a:pt x="1633220" y="2994660"/>
                  <a:pt x="1633220" y="2990850"/>
                  <a:pt x="1631950" y="2985770"/>
                </a:cubicBezTo>
                <a:cubicBezTo>
                  <a:pt x="1644650" y="2992120"/>
                  <a:pt x="1657350" y="2998470"/>
                  <a:pt x="1666240" y="3003550"/>
                </a:cubicBezTo>
                <a:cubicBezTo>
                  <a:pt x="1675130" y="2997200"/>
                  <a:pt x="1682750" y="2994660"/>
                  <a:pt x="1687830" y="2988310"/>
                </a:cubicBezTo>
                <a:cubicBezTo>
                  <a:pt x="1692909" y="2980690"/>
                  <a:pt x="1691640" y="2979420"/>
                  <a:pt x="1700530" y="2985770"/>
                </a:cubicBezTo>
                <a:cubicBezTo>
                  <a:pt x="1699259" y="2987040"/>
                  <a:pt x="1696719" y="2988310"/>
                  <a:pt x="1694180" y="2990850"/>
                </a:cubicBezTo>
                <a:cubicBezTo>
                  <a:pt x="1709419" y="2987040"/>
                  <a:pt x="1723390" y="2979420"/>
                  <a:pt x="1738630" y="2980690"/>
                </a:cubicBezTo>
                <a:cubicBezTo>
                  <a:pt x="1753869" y="2980690"/>
                  <a:pt x="1769109" y="2983230"/>
                  <a:pt x="1783080" y="2974340"/>
                </a:cubicBezTo>
                <a:cubicBezTo>
                  <a:pt x="1784350" y="2978150"/>
                  <a:pt x="1784350" y="2981960"/>
                  <a:pt x="1786890" y="2983230"/>
                </a:cubicBezTo>
                <a:cubicBezTo>
                  <a:pt x="1790700" y="2985770"/>
                  <a:pt x="1797050" y="2987040"/>
                  <a:pt x="1798319" y="2985770"/>
                </a:cubicBezTo>
                <a:cubicBezTo>
                  <a:pt x="1805940" y="2974340"/>
                  <a:pt x="1818640" y="2975610"/>
                  <a:pt x="1826259" y="2981960"/>
                </a:cubicBezTo>
                <a:cubicBezTo>
                  <a:pt x="1836419" y="2989580"/>
                  <a:pt x="1842769" y="2983230"/>
                  <a:pt x="1851659" y="2981960"/>
                </a:cubicBezTo>
                <a:cubicBezTo>
                  <a:pt x="1844039" y="2978150"/>
                  <a:pt x="1837689" y="2974340"/>
                  <a:pt x="1831339" y="2971800"/>
                </a:cubicBezTo>
                <a:cubicBezTo>
                  <a:pt x="1832609" y="2970530"/>
                  <a:pt x="1832609" y="2969260"/>
                  <a:pt x="1833879" y="2967990"/>
                </a:cubicBezTo>
                <a:cubicBezTo>
                  <a:pt x="1837689" y="2969260"/>
                  <a:pt x="1842769" y="2970530"/>
                  <a:pt x="1846579" y="2973070"/>
                </a:cubicBezTo>
                <a:cubicBezTo>
                  <a:pt x="1847849" y="2967990"/>
                  <a:pt x="1850389" y="2964180"/>
                  <a:pt x="1851659" y="2960370"/>
                </a:cubicBezTo>
                <a:cubicBezTo>
                  <a:pt x="1864359" y="2966720"/>
                  <a:pt x="1875789" y="2971799"/>
                  <a:pt x="1889759" y="2962909"/>
                </a:cubicBezTo>
                <a:cubicBezTo>
                  <a:pt x="1892299" y="2961639"/>
                  <a:pt x="1902459" y="2954020"/>
                  <a:pt x="1899919" y="2966720"/>
                </a:cubicBezTo>
                <a:cubicBezTo>
                  <a:pt x="1893569" y="2970530"/>
                  <a:pt x="1887219" y="2974340"/>
                  <a:pt x="1880869" y="2976880"/>
                </a:cubicBezTo>
                <a:cubicBezTo>
                  <a:pt x="1880869" y="2978150"/>
                  <a:pt x="1882139" y="2978150"/>
                  <a:pt x="1882139" y="2979420"/>
                </a:cubicBezTo>
                <a:cubicBezTo>
                  <a:pt x="1889759" y="2978149"/>
                  <a:pt x="1898649" y="2976880"/>
                  <a:pt x="1907539" y="2975609"/>
                </a:cubicBezTo>
                <a:cubicBezTo>
                  <a:pt x="1904999" y="2971799"/>
                  <a:pt x="1903729" y="2969259"/>
                  <a:pt x="1902459" y="2966720"/>
                </a:cubicBezTo>
                <a:cubicBezTo>
                  <a:pt x="1911349" y="2967990"/>
                  <a:pt x="1921509" y="2969259"/>
                  <a:pt x="1930399" y="2967990"/>
                </a:cubicBezTo>
                <a:cubicBezTo>
                  <a:pt x="1949449" y="2966720"/>
                  <a:pt x="1963419" y="2947670"/>
                  <a:pt x="1986279" y="2955290"/>
                </a:cubicBezTo>
                <a:cubicBezTo>
                  <a:pt x="1993899" y="2957830"/>
                  <a:pt x="2011679" y="2955290"/>
                  <a:pt x="2012949" y="2938780"/>
                </a:cubicBezTo>
                <a:cubicBezTo>
                  <a:pt x="2012949" y="2942590"/>
                  <a:pt x="2012949" y="2947670"/>
                  <a:pt x="2014219" y="2950209"/>
                </a:cubicBezTo>
                <a:cubicBezTo>
                  <a:pt x="2026919" y="2946399"/>
                  <a:pt x="2038349" y="2942589"/>
                  <a:pt x="2051049" y="2938780"/>
                </a:cubicBezTo>
                <a:cubicBezTo>
                  <a:pt x="2051049" y="2940050"/>
                  <a:pt x="2048509" y="2943859"/>
                  <a:pt x="2049779" y="2946400"/>
                </a:cubicBezTo>
                <a:cubicBezTo>
                  <a:pt x="2049779" y="2950210"/>
                  <a:pt x="2052319" y="2954020"/>
                  <a:pt x="2054859" y="2956560"/>
                </a:cubicBezTo>
                <a:cubicBezTo>
                  <a:pt x="2056129" y="2957830"/>
                  <a:pt x="2062479" y="2956560"/>
                  <a:pt x="2062479" y="2955290"/>
                </a:cubicBezTo>
                <a:cubicBezTo>
                  <a:pt x="2065019" y="2943860"/>
                  <a:pt x="2073909" y="2945130"/>
                  <a:pt x="2082799" y="2945130"/>
                </a:cubicBezTo>
                <a:cubicBezTo>
                  <a:pt x="2090419" y="2945130"/>
                  <a:pt x="2099309" y="2943859"/>
                  <a:pt x="2108199" y="2942590"/>
                </a:cubicBezTo>
                <a:cubicBezTo>
                  <a:pt x="2112009" y="2936240"/>
                  <a:pt x="2114549" y="2926080"/>
                  <a:pt x="2127249" y="2938780"/>
                </a:cubicBezTo>
                <a:cubicBezTo>
                  <a:pt x="2132329" y="2943859"/>
                  <a:pt x="2145029" y="2942590"/>
                  <a:pt x="2146299" y="2932430"/>
                </a:cubicBezTo>
                <a:lnTo>
                  <a:pt x="2199639" y="2932430"/>
                </a:lnTo>
                <a:lnTo>
                  <a:pt x="2199639" y="2934970"/>
                </a:lnTo>
                <a:cubicBezTo>
                  <a:pt x="2205989" y="2933699"/>
                  <a:pt x="2212339" y="2931159"/>
                  <a:pt x="2217419" y="2929890"/>
                </a:cubicBezTo>
                <a:cubicBezTo>
                  <a:pt x="2221229" y="2936240"/>
                  <a:pt x="2225039" y="2942590"/>
                  <a:pt x="2230119" y="2950210"/>
                </a:cubicBezTo>
                <a:cubicBezTo>
                  <a:pt x="2239009" y="2926080"/>
                  <a:pt x="2249169" y="2921000"/>
                  <a:pt x="2266949" y="2929890"/>
                </a:cubicBezTo>
                <a:cubicBezTo>
                  <a:pt x="2269489" y="2931160"/>
                  <a:pt x="2269489" y="2937510"/>
                  <a:pt x="2270759" y="2942590"/>
                </a:cubicBezTo>
                <a:cubicBezTo>
                  <a:pt x="2272029" y="2941320"/>
                  <a:pt x="2279649" y="2938780"/>
                  <a:pt x="2279649" y="2937510"/>
                </a:cubicBezTo>
                <a:cubicBezTo>
                  <a:pt x="2278379" y="2927350"/>
                  <a:pt x="2292349" y="2934970"/>
                  <a:pt x="2291079" y="2927350"/>
                </a:cubicBezTo>
                <a:cubicBezTo>
                  <a:pt x="2302509" y="2932430"/>
                  <a:pt x="2305049" y="2924810"/>
                  <a:pt x="2307589" y="2919730"/>
                </a:cubicBezTo>
                <a:cubicBezTo>
                  <a:pt x="2302509" y="2915920"/>
                  <a:pt x="2299969" y="2913380"/>
                  <a:pt x="2296159" y="2909570"/>
                </a:cubicBezTo>
                <a:cubicBezTo>
                  <a:pt x="2297429" y="2908299"/>
                  <a:pt x="2297429" y="2907030"/>
                  <a:pt x="2298699" y="2905759"/>
                </a:cubicBezTo>
                <a:cubicBezTo>
                  <a:pt x="2308859" y="2912109"/>
                  <a:pt x="2319019" y="2918459"/>
                  <a:pt x="2325369" y="2922270"/>
                </a:cubicBezTo>
                <a:cubicBezTo>
                  <a:pt x="2335529" y="2920999"/>
                  <a:pt x="2344419" y="2920999"/>
                  <a:pt x="2353309" y="2919730"/>
                </a:cubicBezTo>
                <a:cubicBezTo>
                  <a:pt x="2362199" y="2918460"/>
                  <a:pt x="2371089" y="2914650"/>
                  <a:pt x="2381249" y="2912109"/>
                </a:cubicBezTo>
                <a:cubicBezTo>
                  <a:pt x="2382519" y="2914649"/>
                  <a:pt x="2383789" y="2915920"/>
                  <a:pt x="2385059" y="2918459"/>
                </a:cubicBezTo>
                <a:cubicBezTo>
                  <a:pt x="2388869" y="2913380"/>
                  <a:pt x="2391409" y="2908299"/>
                  <a:pt x="2396489" y="2899409"/>
                </a:cubicBezTo>
                <a:lnTo>
                  <a:pt x="2396489" y="2919730"/>
                </a:lnTo>
                <a:cubicBezTo>
                  <a:pt x="2407919" y="2912109"/>
                  <a:pt x="2416809" y="2905759"/>
                  <a:pt x="2424429" y="2899409"/>
                </a:cubicBezTo>
                <a:cubicBezTo>
                  <a:pt x="2429509" y="2908299"/>
                  <a:pt x="2433319" y="2917189"/>
                  <a:pt x="2437129" y="2924809"/>
                </a:cubicBezTo>
                <a:cubicBezTo>
                  <a:pt x="2438399" y="2924809"/>
                  <a:pt x="2438399" y="2923539"/>
                  <a:pt x="2439669" y="2923539"/>
                </a:cubicBezTo>
                <a:cubicBezTo>
                  <a:pt x="2438399" y="2918459"/>
                  <a:pt x="2437129" y="2913379"/>
                  <a:pt x="2434589" y="2907029"/>
                </a:cubicBezTo>
                <a:lnTo>
                  <a:pt x="2499359" y="2907029"/>
                </a:lnTo>
                <a:cubicBezTo>
                  <a:pt x="2505709" y="2895599"/>
                  <a:pt x="2519679" y="2894329"/>
                  <a:pt x="2531109" y="2905759"/>
                </a:cubicBezTo>
                <a:cubicBezTo>
                  <a:pt x="2547619" y="2922269"/>
                  <a:pt x="2550159" y="2922269"/>
                  <a:pt x="2560319" y="2898139"/>
                </a:cubicBezTo>
                <a:cubicBezTo>
                  <a:pt x="2565399" y="2900679"/>
                  <a:pt x="2570479" y="2903219"/>
                  <a:pt x="2576829" y="2907029"/>
                </a:cubicBezTo>
                <a:cubicBezTo>
                  <a:pt x="2584449" y="2890519"/>
                  <a:pt x="2597149" y="2890519"/>
                  <a:pt x="2612389" y="2895599"/>
                </a:cubicBezTo>
                <a:cubicBezTo>
                  <a:pt x="2620009" y="2898139"/>
                  <a:pt x="2628899" y="2893059"/>
                  <a:pt x="2637789" y="2890519"/>
                </a:cubicBezTo>
                <a:lnTo>
                  <a:pt x="2644139" y="2896869"/>
                </a:lnTo>
                <a:cubicBezTo>
                  <a:pt x="2651759" y="2894329"/>
                  <a:pt x="2658109" y="2893059"/>
                  <a:pt x="2664459" y="2890519"/>
                </a:cubicBezTo>
                <a:cubicBezTo>
                  <a:pt x="2665730" y="2894329"/>
                  <a:pt x="2665730" y="2896869"/>
                  <a:pt x="2666999" y="2903219"/>
                </a:cubicBezTo>
                <a:cubicBezTo>
                  <a:pt x="2672079" y="2898139"/>
                  <a:pt x="2675889" y="2893059"/>
                  <a:pt x="2682239" y="2886709"/>
                </a:cubicBezTo>
                <a:cubicBezTo>
                  <a:pt x="2687319" y="2893059"/>
                  <a:pt x="2691129" y="2899409"/>
                  <a:pt x="2696209" y="2905759"/>
                </a:cubicBezTo>
                <a:cubicBezTo>
                  <a:pt x="2705099" y="2905759"/>
                  <a:pt x="2719069" y="2913379"/>
                  <a:pt x="2721609" y="2893059"/>
                </a:cubicBezTo>
                <a:cubicBezTo>
                  <a:pt x="2721609" y="2890519"/>
                  <a:pt x="2729230" y="2886709"/>
                  <a:pt x="2733039" y="2885439"/>
                </a:cubicBezTo>
                <a:cubicBezTo>
                  <a:pt x="2740659" y="2884169"/>
                  <a:pt x="2748279" y="2882899"/>
                  <a:pt x="2755899" y="2882899"/>
                </a:cubicBezTo>
                <a:cubicBezTo>
                  <a:pt x="2753359" y="2877819"/>
                  <a:pt x="2750819" y="2874009"/>
                  <a:pt x="2747009" y="2867659"/>
                </a:cubicBezTo>
                <a:cubicBezTo>
                  <a:pt x="2757169" y="2870199"/>
                  <a:pt x="2764789" y="2870199"/>
                  <a:pt x="2771139" y="2872739"/>
                </a:cubicBezTo>
                <a:cubicBezTo>
                  <a:pt x="2785109" y="2879089"/>
                  <a:pt x="2796539" y="2879089"/>
                  <a:pt x="2810509" y="2868929"/>
                </a:cubicBezTo>
                <a:cubicBezTo>
                  <a:pt x="2807969" y="2867659"/>
                  <a:pt x="2805430" y="2865119"/>
                  <a:pt x="2802889" y="2863849"/>
                </a:cubicBezTo>
                <a:cubicBezTo>
                  <a:pt x="2804159" y="2860039"/>
                  <a:pt x="2806699" y="2856229"/>
                  <a:pt x="2807969" y="2852419"/>
                </a:cubicBezTo>
                <a:cubicBezTo>
                  <a:pt x="2813049" y="2837179"/>
                  <a:pt x="2825749" y="2847339"/>
                  <a:pt x="2834639" y="2843529"/>
                </a:cubicBezTo>
                <a:cubicBezTo>
                  <a:pt x="2834639" y="2843529"/>
                  <a:pt x="2839719" y="2848609"/>
                  <a:pt x="2840989" y="2852419"/>
                </a:cubicBezTo>
                <a:cubicBezTo>
                  <a:pt x="2844799" y="2860039"/>
                  <a:pt x="2847339" y="2868929"/>
                  <a:pt x="2851149" y="2877819"/>
                </a:cubicBezTo>
                <a:cubicBezTo>
                  <a:pt x="2874009" y="2863849"/>
                  <a:pt x="2894329" y="2868929"/>
                  <a:pt x="2914649" y="2871469"/>
                </a:cubicBezTo>
                <a:cubicBezTo>
                  <a:pt x="2909569" y="2868929"/>
                  <a:pt x="2905759" y="2866389"/>
                  <a:pt x="2901949" y="2863849"/>
                </a:cubicBezTo>
                <a:cubicBezTo>
                  <a:pt x="2901949" y="2862579"/>
                  <a:pt x="2903219" y="2861309"/>
                  <a:pt x="2903219" y="2860039"/>
                </a:cubicBezTo>
                <a:cubicBezTo>
                  <a:pt x="2908299" y="2861309"/>
                  <a:pt x="2914649" y="2863849"/>
                  <a:pt x="2919730" y="2865119"/>
                </a:cubicBezTo>
                <a:cubicBezTo>
                  <a:pt x="2919730" y="2863849"/>
                  <a:pt x="2919730" y="2862579"/>
                  <a:pt x="2918459" y="2861309"/>
                </a:cubicBezTo>
                <a:cubicBezTo>
                  <a:pt x="2922269" y="2860039"/>
                  <a:pt x="2928619" y="2857499"/>
                  <a:pt x="2929889" y="2858769"/>
                </a:cubicBezTo>
                <a:cubicBezTo>
                  <a:pt x="2937509" y="2874009"/>
                  <a:pt x="2950209" y="2862579"/>
                  <a:pt x="2961639" y="2866389"/>
                </a:cubicBezTo>
                <a:cubicBezTo>
                  <a:pt x="2959099" y="2856229"/>
                  <a:pt x="2957829" y="2848609"/>
                  <a:pt x="2956559" y="2843529"/>
                </a:cubicBezTo>
                <a:cubicBezTo>
                  <a:pt x="2961639" y="2838449"/>
                  <a:pt x="2966719" y="2834639"/>
                  <a:pt x="2974339" y="2829559"/>
                </a:cubicBezTo>
                <a:cubicBezTo>
                  <a:pt x="2974339" y="2835909"/>
                  <a:pt x="2973069" y="2842259"/>
                  <a:pt x="2973069" y="2848609"/>
                </a:cubicBezTo>
                <a:cubicBezTo>
                  <a:pt x="2973069" y="2854959"/>
                  <a:pt x="2974339" y="2861309"/>
                  <a:pt x="2976879" y="2865119"/>
                </a:cubicBezTo>
                <a:cubicBezTo>
                  <a:pt x="2978149" y="2867659"/>
                  <a:pt x="2985769" y="2865119"/>
                  <a:pt x="2990849" y="2863849"/>
                </a:cubicBezTo>
                <a:cubicBezTo>
                  <a:pt x="2999739" y="2860039"/>
                  <a:pt x="3008629" y="2854959"/>
                  <a:pt x="3017519" y="2865119"/>
                </a:cubicBezTo>
                <a:cubicBezTo>
                  <a:pt x="3018790" y="2866389"/>
                  <a:pt x="3023869" y="2865119"/>
                  <a:pt x="3026409" y="2862579"/>
                </a:cubicBezTo>
                <a:cubicBezTo>
                  <a:pt x="3032759" y="2856229"/>
                  <a:pt x="3037839" y="2847339"/>
                  <a:pt x="3045459" y="2861309"/>
                </a:cubicBezTo>
                <a:cubicBezTo>
                  <a:pt x="3046730" y="2862579"/>
                  <a:pt x="3054349" y="2862579"/>
                  <a:pt x="3058159" y="2861309"/>
                </a:cubicBezTo>
                <a:cubicBezTo>
                  <a:pt x="3067049" y="2857499"/>
                  <a:pt x="3074669" y="2853689"/>
                  <a:pt x="3083559" y="2848609"/>
                </a:cubicBezTo>
                <a:cubicBezTo>
                  <a:pt x="3082289" y="2852419"/>
                  <a:pt x="3081019" y="2854959"/>
                  <a:pt x="3081019" y="2857499"/>
                </a:cubicBezTo>
                <a:cubicBezTo>
                  <a:pt x="3091180" y="2862579"/>
                  <a:pt x="3100069" y="2865119"/>
                  <a:pt x="3107690" y="2853689"/>
                </a:cubicBezTo>
                <a:cubicBezTo>
                  <a:pt x="3110230" y="2849879"/>
                  <a:pt x="3119119" y="2849879"/>
                  <a:pt x="3125469" y="2848609"/>
                </a:cubicBezTo>
                <a:cubicBezTo>
                  <a:pt x="3121659" y="2844799"/>
                  <a:pt x="3116580" y="2842259"/>
                  <a:pt x="3111499" y="2838449"/>
                </a:cubicBezTo>
                <a:cubicBezTo>
                  <a:pt x="3133089" y="2825749"/>
                  <a:pt x="3135629" y="2827019"/>
                  <a:pt x="3135629" y="2844799"/>
                </a:cubicBezTo>
                <a:cubicBezTo>
                  <a:pt x="3138169" y="2839719"/>
                  <a:pt x="3139439" y="2835909"/>
                  <a:pt x="3143249" y="2828289"/>
                </a:cubicBezTo>
                <a:cubicBezTo>
                  <a:pt x="3162299" y="2829559"/>
                  <a:pt x="3181349" y="2832099"/>
                  <a:pt x="3201669" y="2833369"/>
                </a:cubicBezTo>
                <a:lnTo>
                  <a:pt x="3201669" y="2839719"/>
                </a:lnTo>
                <a:lnTo>
                  <a:pt x="3194049" y="2839719"/>
                </a:lnTo>
                <a:cubicBezTo>
                  <a:pt x="3178809" y="2840989"/>
                  <a:pt x="3163569" y="2840989"/>
                  <a:pt x="3148329" y="2842259"/>
                </a:cubicBezTo>
                <a:cubicBezTo>
                  <a:pt x="3153409" y="2844799"/>
                  <a:pt x="3159759" y="2848609"/>
                  <a:pt x="3164839" y="2851149"/>
                </a:cubicBezTo>
                <a:cubicBezTo>
                  <a:pt x="3167379" y="2844799"/>
                  <a:pt x="3168649" y="2846069"/>
                  <a:pt x="3174999" y="2848609"/>
                </a:cubicBezTo>
                <a:cubicBezTo>
                  <a:pt x="3183889" y="2851149"/>
                  <a:pt x="3194049" y="2851149"/>
                  <a:pt x="3204209" y="2852419"/>
                </a:cubicBezTo>
                <a:cubicBezTo>
                  <a:pt x="3209289" y="2852419"/>
                  <a:pt x="3214369" y="2853689"/>
                  <a:pt x="3220719" y="2854959"/>
                </a:cubicBezTo>
                <a:cubicBezTo>
                  <a:pt x="3221990" y="2851149"/>
                  <a:pt x="3224530" y="2846069"/>
                  <a:pt x="3227069" y="2839719"/>
                </a:cubicBezTo>
                <a:cubicBezTo>
                  <a:pt x="3241040" y="2862579"/>
                  <a:pt x="3251199" y="2861309"/>
                  <a:pt x="3267710" y="2838449"/>
                </a:cubicBezTo>
                <a:cubicBezTo>
                  <a:pt x="3267710" y="2842259"/>
                  <a:pt x="3268980" y="2844799"/>
                  <a:pt x="3268980" y="2847339"/>
                </a:cubicBezTo>
                <a:cubicBezTo>
                  <a:pt x="3274060" y="2847339"/>
                  <a:pt x="3277870" y="2847339"/>
                  <a:pt x="3282950" y="2846069"/>
                </a:cubicBezTo>
                <a:cubicBezTo>
                  <a:pt x="3281680" y="2848609"/>
                  <a:pt x="3280410" y="2851149"/>
                  <a:pt x="3279140" y="2852419"/>
                </a:cubicBezTo>
                <a:lnTo>
                  <a:pt x="3281680" y="2854959"/>
                </a:lnTo>
                <a:cubicBezTo>
                  <a:pt x="3285490" y="2851149"/>
                  <a:pt x="3289300" y="2847339"/>
                  <a:pt x="3295650" y="2842259"/>
                </a:cubicBezTo>
                <a:cubicBezTo>
                  <a:pt x="3300730" y="2844799"/>
                  <a:pt x="3307080" y="2847339"/>
                  <a:pt x="3312160" y="2849879"/>
                </a:cubicBezTo>
                <a:cubicBezTo>
                  <a:pt x="3317240" y="2846069"/>
                  <a:pt x="3323590" y="2842259"/>
                  <a:pt x="3329940" y="2838449"/>
                </a:cubicBezTo>
                <a:cubicBezTo>
                  <a:pt x="3338830" y="2856229"/>
                  <a:pt x="3350260" y="2858769"/>
                  <a:pt x="3360420" y="2846069"/>
                </a:cubicBezTo>
                <a:cubicBezTo>
                  <a:pt x="3375660" y="2847339"/>
                  <a:pt x="3388360" y="2848609"/>
                  <a:pt x="3397250" y="2848609"/>
                </a:cubicBezTo>
                <a:cubicBezTo>
                  <a:pt x="3398520" y="2839719"/>
                  <a:pt x="3399790" y="2833369"/>
                  <a:pt x="3401060" y="2827019"/>
                </a:cubicBezTo>
                <a:cubicBezTo>
                  <a:pt x="3406140" y="2828289"/>
                  <a:pt x="3409950" y="2829559"/>
                  <a:pt x="3415030" y="2830829"/>
                </a:cubicBezTo>
                <a:cubicBezTo>
                  <a:pt x="3417570" y="2832099"/>
                  <a:pt x="3420110" y="2834639"/>
                  <a:pt x="3422650" y="2835909"/>
                </a:cubicBezTo>
                <a:cubicBezTo>
                  <a:pt x="3418840" y="2837179"/>
                  <a:pt x="3415030" y="2837179"/>
                  <a:pt x="3411220" y="2838449"/>
                </a:cubicBezTo>
                <a:cubicBezTo>
                  <a:pt x="3422650" y="2848609"/>
                  <a:pt x="3431540" y="2846069"/>
                  <a:pt x="3440430" y="2838449"/>
                </a:cubicBezTo>
                <a:cubicBezTo>
                  <a:pt x="3436620" y="2848609"/>
                  <a:pt x="3448050" y="2847339"/>
                  <a:pt x="3449320" y="2847339"/>
                </a:cubicBezTo>
                <a:cubicBezTo>
                  <a:pt x="3465830" y="2840989"/>
                  <a:pt x="3481070" y="2837179"/>
                  <a:pt x="3498850" y="2847339"/>
                </a:cubicBezTo>
                <a:cubicBezTo>
                  <a:pt x="3501390" y="2834639"/>
                  <a:pt x="3503930" y="2824479"/>
                  <a:pt x="3505200" y="2814319"/>
                </a:cubicBezTo>
                <a:cubicBezTo>
                  <a:pt x="3511550" y="2815589"/>
                  <a:pt x="3516630" y="2815589"/>
                  <a:pt x="3522980" y="2816859"/>
                </a:cubicBezTo>
                <a:cubicBezTo>
                  <a:pt x="3528060" y="2816859"/>
                  <a:pt x="3533140" y="2818129"/>
                  <a:pt x="3538220" y="2818129"/>
                </a:cubicBezTo>
                <a:lnTo>
                  <a:pt x="3538220" y="2821939"/>
                </a:lnTo>
                <a:cubicBezTo>
                  <a:pt x="3533140" y="2823209"/>
                  <a:pt x="3529330" y="2824479"/>
                  <a:pt x="3524250" y="2825749"/>
                </a:cubicBezTo>
                <a:lnTo>
                  <a:pt x="3524250" y="2829559"/>
                </a:lnTo>
                <a:cubicBezTo>
                  <a:pt x="3542030" y="2833369"/>
                  <a:pt x="3558540" y="2837179"/>
                  <a:pt x="3576320" y="2839719"/>
                </a:cubicBezTo>
                <a:cubicBezTo>
                  <a:pt x="3580130" y="2840989"/>
                  <a:pt x="3585210" y="2837179"/>
                  <a:pt x="3591560" y="2833369"/>
                </a:cubicBezTo>
                <a:cubicBezTo>
                  <a:pt x="3594100" y="2834639"/>
                  <a:pt x="3600450" y="2837179"/>
                  <a:pt x="3608070" y="2838449"/>
                </a:cubicBezTo>
                <a:cubicBezTo>
                  <a:pt x="3627120" y="2840989"/>
                  <a:pt x="3647440" y="2843529"/>
                  <a:pt x="3662680" y="2827019"/>
                </a:cubicBezTo>
                <a:cubicBezTo>
                  <a:pt x="3663950" y="2840989"/>
                  <a:pt x="3676650" y="2832099"/>
                  <a:pt x="3683000" y="2837179"/>
                </a:cubicBezTo>
                <a:cubicBezTo>
                  <a:pt x="3683000" y="2837179"/>
                  <a:pt x="3689350" y="2832099"/>
                  <a:pt x="3691890" y="2829559"/>
                </a:cubicBezTo>
                <a:cubicBezTo>
                  <a:pt x="3691890" y="2829559"/>
                  <a:pt x="3690620" y="2828289"/>
                  <a:pt x="3690620" y="2827019"/>
                </a:cubicBezTo>
                <a:cubicBezTo>
                  <a:pt x="3693160" y="2828289"/>
                  <a:pt x="3694430" y="2832099"/>
                  <a:pt x="3696970" y="2830829"/>
                </a:cubicBezTo>
                <a:cubicBezTo>
                  <a:pt x="3708400" y="2830829"/>
                  <a:pt x="3718560" y="2829559"/>
                  <a:pt x="3726180" y="2829559"/>
                </a:cubicBezTo>
                <a:cubicBezTo>
                  <a:pt x="3732530" y="2833369"/>
                  <a:pt x="3736340" y="2837179"/>
                  <a:pt x="3738880" y="2835909"/>
                </a:cubicBezTo>
                <a:cubicBezTo>
                  <a:pt x="3754120" y="2834639"/>
                  <a:pt x="3768090" y="2830829"/>
                  <a:pt x="3782060" y="2830829"/>
                </a:cubicBezTo>
                <a:cubicBezTo>
                  <a:pt x="3796030" y="2838449"/>
                  <a:pt x="3793490" y="2824479"/>
                  <a:pt x="3790950" y="2816859"/>
                </a:cubicBezTo>
                <a:cubicBezTo>
                  <a:pt x="3796030" y="2811779"/>
                  <a:pt x="3801110" y="2807969"/>
                  <a:pt x="3802380" y="2806699"/>
                </a:cubicBezTo>
                <a:cubicBezTo>
                  <a:pt x="3810000" y="2806699"/>
                  <a:pt x="3815080" y="2807969"/>
                  <a:pt x="3818890" y="2806699"/>
                </a:cubicBezTo>
                <a:cubicBezTo>
                  <a:pt x="3823969" y="2802889"/>
                  <a:pt x="3827780" y="2796539"/>
                  <a:pt x="3834130" y="2788919"/>
                </a:cubicBezTo>
                <a:cubicBezTo>
                  <a:pt x="3841750" y="2787649"/>
                  <a:pt x="3854450" y="2785109"/>
                  <a:pt x="3868420" y="2782569"/>
                </a:cubicBezTo>
                <a:cubicBezTo>
                  <a:pt x="3868420" y="2782569"/>
                  <a:pt x="3868420" y="2780029"/>
                  <a:pt x="3869690" y="2777489"/>
                </a:cubicBezTo>
                <a:cubicBezTo>
                  <a:pt x="3874770" y="2769869"/>
                  <a:pt x="3887470" y="2767329"/>
                  <a:pt x="3879850" y="2753359"/>
                </a:cubicBezTo>
                <a:cubicBezTo>
                  <a:pt x="3878580" y="2750819"/>
                  <a:pt x="3878580" y="2743199"/>
                  <a:pt x="3881120" y="2740659"/>
                </a:cubicBezTo>
                <a:cubicBezTo>
                  <a:pt x="3890010" y="2729229"/>
                  <a:pt x="3890010" y="2727959"/>
                  <a:pt x="3874770" y="2722879"/>
                </a:cubicBezTo>
                <a:cubicBezTo>
                  <a:pt x="3876040" y="2713989"/>
                  <a:pt x="3867150" y="2702559"/>
                  <a:pt x="3879850" y="2701289"/>
                </a:cubicBezTo>
                <a:cubicBezTo>
                  <a:pt x="3883660" y="2693669"/>
                  <a:pt x="3884930" y="2689859"/>
                  <a:pt x="3887470" y="2686049"/>
                </a:cubicBezTo>
                <a:cubicBezTo>
                  <a:pt x="3888740" y="2683509"/>
                  <a:pt x="3892550" y="2680969"/>
                  <a:pt x="3892550" y="2678429"/>
                </a:cubicBezTo>
                <a:cubicBezTo>
                  <a:pt x="3892550" y="2673349"/>
                  <a:pt x="3890010" y="2666999"/>
                  <a:pt x="3891280" y="2663189"/>
                </a:cubicBezTo>
                <a:cubicBezTo>
                  <a:pt x="3895090" y="2649219"/>
                  <a:pt x="3896360" y="2636519"/>
                  <a:pt x="3873500" y="2631439"/>
                </a:cubicBezTo>
                <a:cubicBezTo>
                  <a:pt x="3882390" y="2627629"/>
                  <a:pt x="3886200" y="2625089"/>
                  <a:pt x="3892550" y="2622549"/>
                </a:cubicBezTo>
                <a:cubicBezTo>
                  <a:pt x="3882390" y="2617469"/>
                  <a:pt x="3873500" y="2613659"/>
                  <a:pt x="3862070" y="2608579"/>
                </a:cubicBezTo>
                <a:lnTo>
                  <a:pt x="3873500" y="2608579"/>
                </a:lnTo>
                <a:lnTo>
                  <a:pt x="3873500" y="2604769"/>
                </a:lnTo>
                <a:cubicBezTo>
                  <a:pt x="3867150" y="2604769"/>
                  <a:pt x="3862070" y="2603499"/>
                  <a:pt x="3855720" y="2603499"/>
                </a:cubicBezTo>
                <a:cubicBezTo>
                  <a:pt x="3855720" y="2604769"/>
                  <a:pt x="3855720" y="2606039"/>
                  <a:pt x="3854450" y="2607309"/>
                </a:cubicBezTo>
                <a:cubicBezTo>
                  <a:pt x="3853180" y="2604769"/>
                  <a:pt x="3851910" y="2602229"/>
                  <a:pt x="3850640" y="2598419"/>
                </a:cubicBezTo>
                <a:cubicBezTo>
                  <a:pt x="3883660" y="2590799"/>
                  <a:pt x="4104640" y="2566669"/>
                  <a:pt x="4084320" y="2562859"/>
                </a:cubicBezTo>
                <a:cubicBezTo>
                  <a:pt x="4094480" y="2553969"/>
                  <a:pt x="4090670" y="2538729"/>
                  <a:pt x="4108450" y="2537459"/>
                </a:cubicBezTo>
                <a:cubicBezTo>
                  <a:pt x="4113530" y="2537459"/>
                  <a:pt x="4122420" y="2528569"/>
                  <a:pt x="4123690" y="2522219"/>
                </a:cubicBezTo>
                <a:cubicBezTo>
                  <a:pt x="4126230" y="2513329"/>
                  <a:pt x="4123690" y="2501899"/>
                  <a:pt x="4126230" y="2493009"/>
                </a:cubicBezTo>
                <a:cubicBezTo>
                  <a:pt x="4128770" y="2480309"/>
                  <a:pt x="4133850" y="2467609"/>
                  <a:pt x="4137660" y="2457449"/>
                </a:cubicBezTo>
                <a:cubicBezTo>
                  <a:pt x="4133850" y="2451099"/>
                  <a:pt x="4130040" y="2444749"/>
                  <a:pt x="4127500" y="2440939"/>
                </a:cubicBezTo>
                <a:cubicBezTo>
                  <a:pt x="4132580" y="2437129"/>
                  <a:pt x="4135120" y="2434589"/>
                  <a:pt x="4138930" y="2433319"/>
                </a:cubicBezTo>
                <a:cubicBezTo>
                  <a:pt x="4137660" y="2432049"/>
                  <a:pt x="4137660" y="2430779"/>
                  <a:pt x="4136390" y="2429509"/>
                </a:cubicBezTo>
                <a:cubicBezTo>
                  <a:pt x="4132580" y="2430779"/>
                  <a:pt x="4128770" y="2432049"/>
                  <a:pt x="4124960" y="2433319"/>
                </a:cubicBezTo>
                <a:cubicBezTo>
                  <a:pt x="4146550" y="2415539"/>
                  <a:pt x="4151630" y="2382519"/>
                  <a:pt x="4133850" y="2367279"/>
                </a:cubicBezTo>
                <a:cubicBezTo>
                  <a:pt x="4132580" y="2369819"/>
                  <a:pt x="4130040" y="2372359"/>
                  <a:pt x="4128770" y="2374899"/>
                </a:cubicBezTo>
                <a:cubicBezTo>
                  <a:pt x="4123690" y="2366009"/>
                  <a:pt x="4109720" y="2363469"/>
                  <a:pt x="4116070" y="2349499"/>
                </a:cubicBezTo>
                <a:cubicBezTo>
                  <a:pt x="4116070" y="2349499"/>
                  <a:pt x="4114800" y="2346959"/>
                  <a:pt x="4113530" y="2346959"/>
                </a:cubicBezTo>
                <a:cubicBezTo>
                  <a:pt x="4107180" y="2344419"/>
                  <a:pt x="4108450" y="2340609"/>
                  <a:pt x="4105910" y="2335529"/>
                </a:cubicBezTo>
                <a:cubicBezTo>
                  <a:pt x="4102100" y="2324099"/>
                  <a:pt x="4103370" y="2312669"/>
                  <a:pt x="4103370" y="2302509"/>
                </a:cubicBezTo>
                <a:lnTo>
                  <a:pt x="4103370" y="2256789"/>
                </a:lnTo>
                <a:cubicBezTo>
                  <a:pt x="4103370" y="2246629"/>
                  <a:pt x="4108450" y="2241549"/>
                  <a:pt x="4118610" y="2244089"/>
                </a:cubicBezTo>
                <a:cubicBezTo>
                  <a:pt x="4118610" y="2244089"/>
                  <a:pt x="4119880" y="2242819"/>
                  <a:pt x="4121150" y="2242819"/>
                </a:cubicBezTo>
                <a:cubicBezTo>
                  <a:pt x="4117340" y="2240279"/>
                  <a:pt x="4114800" y="2239009"/>
                  <a:pt x="4112260" y="2236469"/>
                </a:cubicBezTo>
                <a:cubicBezTo>
                  <a:pt x="4112260" y="2235199"/>
                  <a:pt x="4113530" y="2233929"/>
                  <a:pt x="4113530" y="2232659"/>
                </a:cubicBezTo>
                <a:cubicBezTo>
                  <a:pt x="4122420" y="2235199"/>
                  <a:pt x="4131310" y="2239009"/>
                  <a:pt x="4137660" y="2241549"/>
                </a:cubicBezTo>
                <a:cubicBezTo>
                  <a:pt x="4145280" y="2231389"/>
                  <a:pt x="4151630" y="2223769"/>
                  <a:pt x="4156710" y="2218689"/>
                </a:cubicBezTo>
                <a:lnTo>
                  <a:pt x="4156710" y="2195829"/>
                </a:lnTo>
                <a:cubicBezTo>
                  <a:pt x="4154170" y="2195829"/>
                  <a:pt x="4150360" y="2197099"/>
                  <a:pt x="4146550" y="2197099"/>
                </a:cubicBezTo>
                <a:cubicBezTo>
                  <a:pt x="4144010" y="2190749"/>
                  <a:pt x="4142740" y="2184399"/>
                  <a:pt x="4140200" y="2175509"/>
                </a:cubicBezTo>
                <a:cubicBezTo>
                  <a:pt x="4146550" y="2179319"/>
                  <a:pt x="4149090" y="2181859"/>
                  <a:pt x="4151630" y="2183129"/>
                </a:cubicBezTo>
                <a:cubicBezTo>
                  <a:pt x="4154170" y="2181859"/>
                  <a:pt x="4157980" y="2180589"/>
                  <a:pt x="4161790" y="2178049"/>
                </a:cubicBezTo>
                <a:cubicBezTo>
                  <a:pt x="4160520" y="2176779"/>
                  <a:pt x="4159250" y="2175509"/>
                  <a:pt x="4159250" y="2174239"/>
                </a:cubicBezTo>
                <a:cubicBezTo>
                  <a:pt x="4155440" y="2174239"/>
                  <a:pt x="4151630" y="2172969"/>
                  <a:pt x="4150360" y="2172969"/>
                </a:cubicBezTo>
                <a:cubicBezTo>
                  <a:pt x="4152900" y="2165349"/>
                  <a:pt x="4157980" y="2157729"/>
                  <a:pt x="4155440" y="2153919"/>
                </a:cubicBezTo>
                <a:cubicBezTo>
                  <a:pt x="4149090" y="2137409"/>
                  <a:pt x="4155440" y="2124709"/>
                  <a:pt x="4161790" y="2110739"/>
                </a:cubicBezTo>
                <a:cubicBezTo>
                  <a:pt x="4163060" y="2106929"/>
                  <a:pt x="4161790" y="2103119"/>
                  <a:pt x="4161790" y="2099309"/>
                </a:cubicBezTo>
                <a:cubicBezTo>
                  <a:pt x="4163060" y="2082799"/>
                  <a:pt x="4164330" y="2067559"/>
                  <a:pt x="4165599" y="2044699"/>
                </a:cubicBezTo>
                <a:cubicBezTo>
                  <a:pt x="4160519" y="2042159"/>
                  <a:pt x="4152899" y="2035809"/>
                  <a:pt x="4144009" y="2030729"/>
                </a:cubicBezTo>
                <a:cubicBezTo>
                  <a:pt x="4136389" y="2026919"/>
                  <a:pt x="4128769" y="2025649"/>
                  <a:pt x="4121149" y="2023109"/>
                </a:cubicBezTo>
                <a:cubicBezTo>
                  <a:pt x="4117340" y="2021839"/>
                  <a:pt x="4112259" y="2023109"/>
                  <a:pt x="4108449" y="2021839"/>
                </a:cubicBezTo>
                <a:cubicBezTo>
                  <a:pt x="4076699" y="2018029"/>
                  <a:pt x="4043679" y="2012949"/>
                  <a:pt x="4011929" y="2009139"/>
                </a:cubicBezTo>
                <a:cubicBezTo>
                  <a:pt x="3985259" y="2005329"/>
                  <a:pt x="3958589" y="2001519"/>
                  <a:pt x="3933189" y="1997709"/>
                </a:cubicBezTo>
                <a:cubicBezTo>
                  <a:pt x="3926839" y="1996439"/>
                  <a:pt x="3920489" y="1993899"/>
                  <a:pt x="3912869" y="1993899"/>
                </a:cubicBezTo>
                <a:cubicBezTo>
                  <a:pt x="3896359" y="1992629"/>
                  <a:pt x="3878579" y="1992629"/>
                  <a:pt x="3862069" y="1992629"/>
                </a:cubicBezTo>
                <a:cubicBezTo>
                  <a:pt x="3853179" y="1992629"/>
                  <a:pt x="3845559" y="1992629"/>
                  <a:pt x="3836669" y="1991359"/>
                </a:cubicBezTo>
                <a:cubicBezTo>
                  <a:pt x="3821429" y="1990089"/>
                  <a:pt x="3806189" y="1987549"/>
                  <a:pt x="3790949" y="1986279"/>
                </a:cubicBezTo>
                <a:lnTo>
                  <a:pt x="3790949" y="1982469"/>
                </a:lnTo>
                <a:cubicBezTo>
                  <a:pt x="3829049" y="1979929"/>
                  <a:pt x="3868419" y="1976119"/>
                  <a:pt x="3907789" y="1983739"/>
                </a:cubicBezTo>
                <a:cubicBezTo>
                  <a:pt x="3906519" y="1979929"/>
                  <a:pt x="3905249" y="1976119"/>
                  <a:pt x="3903979" y="1973579"/>
                </a:cubicBezTo>
                <a:cubicBezTo>
                  <a:pt x="3912869" y="1972309"/>
                  <a:pt x="3919219" y="1964689"/>
                  <a:pt x="3928109" y="1973579"/>
                </a:cubicBezTo>
                <a:cubicBezTo>
                  <a:pt x="3929379" y="1974849"/>
                  <a:pt x="3936999" y="1971039"/>
                  <a:pt x="3942079" y="1969769"/>
                </a:cubicBezTo>
                <a:lnTo>
                  <a:pt x="3942079" y="1967229"/>
                </a:lnTo>
                <a:lnTo>
                  <a:pt x="3930649" y="1967229"/>
                </a:lnTo>
                <a:cubicBezTo>
                  <a:pt x="3943349" y="1957069"/>
                  <a:pt x="3952240" y="1948179"/>
                  <a:pt x="3961129" y="1941829"/>
                </a:cubicBezTo>
                <a:cubicBezTo>
                  <a:pt x="3968749" y="1943099"/>
                  <a:pt x="3976369" y="1944369"/>
                  <a:pt x="3981449" y="1945639"/>
                </a:cubicBezTo>
                <a:cubicBezTo>
                  <a:pt x="3982719" y="1921509"/>
                  <a:pt x="3962399" y="1920239"/>
                  <a:pt x="3947159" y="1910079"/>
                </a:cubicBezTo>
                <a:cubicBezTo>
                  <a:pt x="3953509" y="1906269"/>
                  <a:pt x="3957319" y="1902459"/>
                  <a:pt x="3962399" y="1901189"/>
                </a:cubicBezTo>
                <a:cubicBezTo>
                  <a:pt x="3976369" y="1897379"/>
                  <a:pt x="3994149" y="1907539"/>
                  <a:pt x="4003040" y="1885949"/>
                </a:cubicBezTo>
                <a:cubicBezTo>
                  <a:pt x="4004310" y="1884679"/>
                  <a:pt x="4008119" y="1884679"/>
                  <a:pt x="4014469" y="1882139"/>
                </a:cubicBezTo>
                <a:cubicBezTo>
                  <a:pt x="4010660" y="1878329"/>
                  <a:pt x="4006849" y="1875789"/>
                  <a:pt x="4004310" y="1873249"/>
                </a:cubicBezTo>
                <a:cubicBezTo>
                  <a:pt x="4006850" y="1871979"/>
                  <a:pt x="4010660" y="1870709"/>
                  <a:pt x="4010660" y="1870709"/>
                </a:cubicBezTo>
                <a:cubicBezTo>
                  <a:pt x="4019550" y="1877059"/>
                  <a:pt x="4025900" y="1882139"/>
                  <a:pt x="4033519" y="1887219"/>
                </a:cubicBezTo>
                <a:cubicBezTo>
                  <a:pt x="4034790" y="1885949"/>
                  <a:pt x="4036060" y="1884679"/>
                  <a:pt x="4037329" y="1882139"/>
                </a:cubicBezTo>
                <a:cubicBezTo>
                  <a:pt x="4033519" y="1877059"/>
                  <a:pt x="4030979" y="1871979"/>
                  <a:pt x="4027169" y="1866899"/>
                </a:cubicBezTo>
                <a:cubicBezTo>
                  <a:pt x="4043679" y="1855469"/>
                  <a:pt x="4044949" y="1849119"/>
                  <a:pt x="4032249" y="1817369"/>
                </a:cubicBezTo>
                <a:cubicBezTo>
                  <a:pt x="4041140" y="1816099"/>
                  <a:pt x="4050029" y="1813559"/>
                  <a:pt x="4057649" y="1812289"/>
                </a:cubicBezTo>
                <a:cubicBezTo>
                  <a:pt x="4058919" y="1803399"/>
                  <a:pt x="4063999" y="1794509"/>
                  <a:pt x="4062729" y="1786889"/>
                </a:cubicBezTo>
                <a:cubicBezTo>
                  <a:pt x="4058919" y="1764029"/>
                  <a:pt x="4081779" y="1753869"/>
                  <a:pt x="4086859" y="1734819"/>
                </a:cubicBezTo>
                <a:cubicBezTo>
                  <a:pt x="4086859" y="1733549"/>
                  <a:pt x="4091939" y="1732279"/>
                  <a:pt x="4093209" y="1733549"/>
                </a:cubicBezTo>
                <a:cubicBezTo>
                  <a:pt x="4104639" y="1737359"/>
                  <a:pt x="4108449" y="1728469"/>
                  <a:pt x="4112259" y="1722119"/>
                </a:cubicBezTo>
                <a:cubicBezTo>
                  <a:pt x="4113529" y="1719579"/>
                  <a:pt x="4114799" y="1717039"/>
                  <a:pt x="4116069" y="1715769"/>
                </a:cubicBezTo>
                <a:cubicBezTo>
                  <a:pt x="4127499" y="1709419"/>
                  <a:pt x="4138929" y="1704339"/>
                  <a:pt x="4151629" y="1697989"/>
                </a:cubicBezTo>
                <a:cubicBezTo>
                  <a:pt x="4138929" y="1678939"/>
                  <a:pt x="4122419" y="1687829"/>
                  <a:pt x="4108449" y="1685289"/>
                </a:cubicBezTo>
                <a:lnTo>
                  <a:pt x="4108449" y="1680209"/>
                </a:lnTo>
                <a:cubicBezTo>
                  <a:pt x="4117339" y="1678939"/>
                  <a:pt x="4126229" y="1677669"/>
                  <a:pt x="4136389" y="1676399"/>
                </a:cubicBezTo>
                <a:cubicBezTo>
                  <a:pt x="4130039" y="1675129"/>
                  <a:pt x="4124959" y="1673859"/>
                  <a:pt x="4119879" y="1672589"/>
                </a:cubicBezTo>
                <a:cubicBezTo>
                  <a:pt x="4126229" y="1666239"/>
                  <a:pt x="4131309" y="1659889"/>
                  <a:pt x="4137659" y="1654809"/>
                </a:cubicBezTo>
                <a:cubicBezTo>
                  <a:pt x="4138929" y="1653539"/>
                  <a:pt x="4142739" y="1652269"/>
                  <a:pt x="4144009" y="1652269"/>
                </a:cubicBezTo>
                <a:cubicBezTo>
                  <a:pt x="4147819" y="1653539"/>
                  <a:pt x="4151629" y="1657349"/>
                  <a:pt x="4154169" y="1659889"/>
                </a:cubicBezTo>
                <a:cubicBezTo>
                  <a:pt x="4155439" y="1656079"/>
                  <a:pt x="4156709" y="1650999"/>
                  <a:pt x="4159249" y="1647189"/>
                </a:cubicBezTo>
                <a:cubicBezTo>
                  <a:pt x="4164329" y="1640839"/>
                  <a:pt x="4170679" y="1635759"/>
                  <a:pt x="4175759" y="1630679"/>
                </a:cubicBezTo>
                <a:cubicBezTo>
                  <a:pt x="4182109" y="1638299"/>
                  <a:pt x="4188459" y="1645919"/>
                  <a:pt x="4194809" y="1654809"/>
                </a:cubicBezTo>
                <a:cubicBezTo>
                  <a:pt x="4196079" y="1654809"/>
                  <a:pt x="4197349" y="1653539"/>
                  <a:pt x="4197349" y="1653539"/>
                </a:cubicBezTo>
                <a:cubicBezTo>
                  <a:pt x="4196079" y="1640839"/>
                  <a:pt x="4196079" y="1628139"/>
                  <a:pt x="4194809" y="1615439"/>
                </a:cubicBezTo>
                <a:cubicBezTo>
                  <a:pt x="4199889" y="1616709"/>
                  <a:pt x="4203699" y="1616709"/>
                  <a:pt x="4207509" y="1617979"/>
                </a:cubicBezTo>
                <a:cubicBezTo>
                  <a:pt x="4208779" y="1616709"/>
                  <a:pt x="4208779" y="1615439"/>
                  <a:pt x="4210049" y="1615439"/>
                </a:cubicBezTo>
                <a:cubicBezTo>
                  <a:pt x="4206239" y="1614169"/>
                  <a:pt x="4203699" y="1612899"/>
                  <a:pt x="4199889" y="1611629"/>
                </a:cubicBezTo>
                <a:cubicBezTo>
                  <a:pt x="4206239" y="1604009"/>
                  <a:pt x="4210049" y="1598929"/>
                  <a:pt x="4211319" y="1597659"/>
                </a:cubicBezTo>
                <a:lnTo>
                  <a:pt x="4211319" y="1573529"/>
                </a:lnTo>
                <a:cubicBezTo>
                  <a:pt x="4208779" y="1572259"/>
                  <a:pt x="4206239" y="1569719"/>
                  <a:pt x="4202429" y="1568449"/>
                </a:cubicBezTo>
                <a:cubicBezTo>
                  <a:pt x="4199889" y="1567179"/>
                  <a:pt x="4197349" y="1565909"/>
                  <a:pt x="4194809" y="1565909"/>
                </a:cubicBezTo>
                <a:cubicBezTo>
                  <a:pt x="4197349" y="1563369"/>
                  <a:pt x="4202429" y="1559559"/>
                  <a:pt x="4203699" y="1559559"/>
                </a:cubicBezTo>
                <a:cubicBezTo>
                  <a:pt x="4212589" y="1564639"/>
                  <a:pt x="4210049" y="1550669"/>
                  <a:pt x="4215129" y="1551939"/>
                </a:cubicBezTo>
                <a:cubicBezTo>
                  <a:pt x="4215129" y="1548129"/>
                  <a:pt x="4215129" y="1540509"/>
                  <a:pt x="4213859" y="1540509"/>
                </a:cubicBezTo>
                <a:cubicBezTo>
                  <a:pt x="4197349" y="1534159"/>
                  <a:pt x="4199889" y="1520189"/>
                  <a:pt x="4196079" y="1511299"/>
                </a:cubicBezTo>
                <a:close/>
                <a:moveTo>
                  <a:pt x="234949" y="990600"/>
                </a:moveTo>
                <a:lnTo>
                  <a:pt x="271779" y="990600"/>
                </a:lnTo>
                <a:cubicBezTo>
                  <a:pt x="262889" y="1002030"/>
                  <a:pt x="241299" y="1002030"/>
                  <a:pt x="234949" y="990600"/>
                </a:cubicBezTo>
                <a:close/>
                <a:moveTo>
                  <a:pt x="488949" y="1507490"/>
                </a:moveTo>
                <a:lnTo>
                  <a:pt x="488949" y="1502410"/>
                </a:lnTo>
                <a:cubicBezTo>
                  <a:pt x="505459" y="1501140"/>
                  <a:pt x="523239" y="1499870"/>
                  <a:pt x="539749" y="1499870"/>
                </a:cubicBezTo>
                <a:cubicBezTo>
                  <a:pt x="521969" y="1499870"/>
                  <a:pt x="506729" y="1515110"/>
                  <a:pt x="488949" y="1507490"/>
                </a:cubicBezTo>
                <a:close/>
                <a:moveTo>
                  <a:pt x="182879" y="2123440"/>
                </a:moveTo>
                <a:cubicBezTo>
                  <a:pt x="190499" y="2115820"/>
                  <a:pt x="196849" y="2110740"/>
                  <a:pt x="199389" y="2106930"/>
                </a:cubicBezTo>
                <a:cubicBezTo>
                  <a:pt x="205739" y="2112010"/>
                  <a:pt x="209549" y="2115820"/>
                  <a:pt x="213359" y="2119630"/>
                </a:cubicBezTo>
                <a:cubicBezTo>
                  <a:pt x="204469" y="2119630"/>
                  <a:pt x="195579" y="2120900"/>
                  <a:pt x="182879" y="2123440"/>
                </a:cubicBezTo>
                <a:close/>
                <a:moveTo>
                  <a:pt x="271779" y="2117090"/>
                </a:moveTo>
                <a:lnTo>
                  <a:pt x="238759" y="2117090"/>
                </a:lnTo>
                <a:cubicBezTo>
                  <a:pt x="237489" y="2117090"/>
                  <a:pt x="236219" y="2112010"/>
                  <a:pt x="233679" y="2108200"/>
                </a:cubicBezTo>
                <a:cubicBezTo>
                  <a:pt x="248919" y="2109470"/>
                  <a:pt x="260349" y="2110740"/>
                  <a:pt x="271779" y="2112010"/>
                </a:cubicBezTo>
                <a:lnTo>
                  <a:pt x="271779" y="2117090"/>
                </a:lnTo>
                <a:close/>
                <a:moveTo>
                  <a:pt x="280669" y="2115820"/>
                </a:moveTo>
                <a:cubicBezTo>
                  <a:pt x="279399" y="2114550"/>
                  <a:pt x="279399" y="2113280"/>
                  <a:pt x="278129" y="2113280"/>
                </a:cubicBezTo>
                <a:cubicBezTo>
                  <a:pt x="283209" y="2109470"/>
                  <a:pt x="289559" y="2106930"/>
                  <a:pt x="294639" y="2103120"/>
                </a:cubicBezTo>
                <a:cubicBezTo>
                  <a:pt x="298449" y="2099310"/>
                  <a:pt x="299719" y="2092960"/>
                  <a:pt x="303529" y="2086610"/>
                </a:cubicBezTo>
                <a:cubicBezTo>
                  <a:pt x="313689" y="2106930"/>
                  <a:pt x="335279" y="2100580"/>
                  <a:pt x="354329" y="2105660"/>
                </a:cubicBezTo>
                <a:cubicBezTo>
                  <a:pt x="328929" y="2108200"/>
                  <a:pt x="304799" y="2112010"/>
                  <a:pt x="280669" y="2115820"/>
                </a:cubicBezTo>
                <a:close/>
                <a:moveTo>
                  <a:pt x="114299" y="2428240"/>
                </a:moveTo>
                <a:cubicBezTo>
                  <a:pt x="115569" y="2428240"/>
                  <a:pt x="115569" y="2428240"/>
                  <a:pt x="114299" y="2428240"/>
                </a:cubicBezTo>
                <a:close/>
                <a:moveTo>
                  <a:pt x="345439" y="2609850"/>
                </a:moveTo>
                <a:cubicBezTo>
                  <a:pt x="344169" y="2600960"/>
                  <a:pt x="342899" y="2594610"/>
                  <a:pt x="341629" y="2585720"/>
                </a:cubicBezTo>
                <a:cubicBezTo>
                  <a:pt x="350519" y="2588260"/>
                  <a:pt x="355599" y="2589530"/>
                  <a:pt x="360679" y="2592070"/>
                </a:cubicBezTo>
                <a:cubicBezTo>
                  <a:pt x="355599" y="2597150"/>
                  <a:pt x="351789" y="2602230"/>
                  <a:pt x="345439" y="2609850"/>
                </a:cubicBezTo>
                <a:close/>
                <a:moveTo>
                  <a:pt x="636269" y="1050290"/>
                </a:moveTo>
                <a:cubicBezTo>
                  <a:pt x="627379" y="1051560"/>
                  <a:pt x="618489" y="1055370"/>
                  <a:pt x="610869" y="1055370"/>
                </a:cubicBezTo>
                <a:cubicBezTo>
                  <a:pt x="601979" y="1056640"/>
                  <a:pt x="593089" y="1055370"/>
                  <a:pt x="582929" y="1055370"/>
                </a:cubicBezTo>
                <a:cubicBezTo>
                  <a:pt x="581659" y="1054100"/>
                  <a:pt x="580389" y="1050290"/>
                  <a:pt x="579119" y="1046480"/>
                </a:cubicBezTo>
                <a:cubicBezTo>
                  <a:pt x="588009" y="1043940"/>
                  <a:pt x="596899" y="1040130"/>
                  <a:pt x="607059" y="1037590"/>
                </a:cubicBezTo>
                <a:cubicBezTo>
                  <a:pt x="607059" y="1041400"/>
                  <a:pt x="605789" y="1043940"/>
                  <a:pt x="605789" y="1047750"/>
                </a:cubicBezTo>
                <a:cubicBezTo>
                  <a:pt x="617219" y="1040130"/>
                  <a:pt x="627379" y="1041400"/>
                  <a:pt x="636269" y="1050290"/>
                </a:cubicBezTo>
                <a:cubicBezTo>
                  <a:pt x="650239" y="1040130"/>
                  <a:pt x="652779" y="1041400"/>
                  <a:pt x="656589" y="1062990"/>
                </a:cubicBezTo>
                <a:cubicBezTo>
                  <a:pt x="648969" y="1057910"/>
                  <a:pt x="642619" y="1054100"/>
                  <a:pt x="636269" y="1050290"/>
                </a:cubicBezTo>
                <a:close/>
                <a:moveTo>
                  <a:pt x="684529" y="1047750"/>
                </a:moveTo>
                <a:cubicBezTo>
                  <a:pt x="687069" y="1045210"/>
                  <a:pt x="689609" y="1042670"/>
                  <a:pt x="690879" y="1040130"/>
                </a:cubicBezTo>
                <a:cubicBezTo>
                  <a:pt x="699769" y="1051560"/>
                  <a:pt x="699769" y="1051560"/>
                  <a:pt x="680719" y="1060450"/>
                </a:cubicBezTo>
                <a:lnTo>
                  <a:pt x="661669" y="1045210"/>
                </a:lnTo>
                <a:cubicBezTo>
                  <a:pt x="674369" y="1035050"/>
                  <a:pt x="681989" y="1035050"/>
                  <a:pt x="684529" y="1047750"/>
                </a:cubicBezTo>
                <a:close/>
                <a:moveTo>
                  <a:pt x="694689" y="2744470"/>
                </a:moveTo>
                <a:cubicBezTo>
                  <a:pt x="695959" y="2743200"/>
                  <a:pt x="697229" y="2743200"/>
                  <a:pt x="698499" y="2741930"/>
                </a:cubicBezTo>
                <a:cubicBezTo>
                  <a:pt x="699769" y="2744470"/>
                  <a:pt x="702309" y="2747010"/>
                  <a:pt x="704849" y="2750820"/>
                </a:cubicBezTo>
                <a:cubicBezTo>
                  <a:pt x="702309" y="2750820"/>
                  <a:pt x="699769" y="2750820"/>
                  <a:pt x="697229" y="2752090"/>
                </a:cubicBezTo>
                <a:cubicBezTo>
                  <a:pt x="695959" y="2748280"/>
                  <a:pt x="695959" y="2745740"/>
                  <a:pt x="694689" y="2744470"/>
                </a:cubicBezTo>
                <a:close/>
                <a:moveTo>
                  <a:pt x="772159" y="2735580"/>
                </a:moveTo>
                <a:cubicBezTo>
                  <a:pt x="773429" y="2739390"/>
                  <a:pt x="774699" y="2741930"/>
                  <a:pt x="777239" y="2744470"/>
                </a:cubicBezTo>
                <a:lnTo>
                  <a:pt x="773429" y="2744470"/>
                </a:lnTo>
                <a:cubicBezTo>
                  <a:pt x="773429" y="2741930"/>
                  <a:pt x="773429" y="2739390"/>
                  <a:pt x="772159" y="2735580"/>
                </a:cubicBezTo>
                <a:close/>
                <a:moveTo>
                  <a:pt x="876299" y="3018790"/>
                </a:moveTo>
                <a:cubicBezTo>
                  <a:pt x="872489" y="3012440"/>
                  <a:pt x="869949" y="3007360"/>
                  <a:pt x="867409" y="3002280"/>
                </a:cubicBezTo>
                <a:lnTo>
                  <a:pt x="873759" y="2995930"/>
                </a:lnTo>
                <a:cubicBezTo>
                  <a:pt x="882649" y="3002280"/>
                  <a:pt x="883919" y="3012440"/>
                  <a:pt x="876299" y="3018790"/>
                </a:cubicBezTo>
                <a:close/>
                <a:moveTo>
                  <a:pt x="1198879" y="3044190"/>
                </a:moveTo>
                <a:cubicBezTo>
                  <a:pt x="1193799" y="3041650"/>
                  <a:pt x="1188719" y="3040380"/>
                  <a:pt x="1183639" y="3037840"/>
                </a:cubicBezTo>
                <a:cubicBezTo>
                  <a:pt x="1188719" y="3032760"/>
                  <a:pt x="1193799" y="3027680"/>
                  <a:pt x="1197609" y="3025140"/>
                </a:cubicBezTo>
                <a:lnTo>
                  <a:pt x="1212849" y="3036570"/>
                </a:lnTo>
                <a:cubicBezTo>
                  <a:pt x="1209039" y="3039110"/>
                  <a:pt x="1203959" y="3041650"/>
                  <a:pt x="1198879" y="3044190"/>
                </a:cubicBezTo>
                <a:close/>
                <a:moveTo>
                  <a:pt x="3445509" y="2828290"/>
                </a:moveTo>
                <a:cubicBezTo>
                  <a:pt x="3444239" y="2829560"/>
                  <a:pt x="3445509" y="2832100"/>
                  <a:pt x="3445509" y="2834640"/>
                </a:cubicBezTo>
                <a:lnTo>
                  <a:pt x="3426459" y="2838450"/>
                </a:lnTo>
                <a:cubicBezTo>
                  <a:pt x="3423919" y="2827020"/>
                  <a:pt x="3428999" y="2820670"/>
                  <a:pt x="3440429" y="2819400"/>
                </a:cubicBezTo>
                <a:cubicBezTo>
                  <a:pt x="3444239" y="2819400"/>
                  <a:pt x="3449319" y="2816860"/>
                  <a:pt x="3455669" y="2816860"/>
                </a:cubicBezTo>
                <a:cubicBezTo>
                  <a:pt x="3451859" y="2820670"/>
                  <a:pt x="3448049" y="2823210"/>
                  <a:pt x="3445509" y="2828290"/>
                </a:cubicBezTo>
                <a:close/>
                <a:moveTo>
                  <a:pt x="3470909" y="2825750"/>
                </a:moveTo>
                <a:cubicBezTo>
                  <a:pt x="3465829" y="2824480"/>
                  <a:pt x="3462019" y="2820670"/>
                  <a:pt x="3458209" y="2818130"/>
                </a:cubicBezTo>
                <a:cubicBezTo>
                  <a:pt x="3463289" y="2811780"/>
                  <a:pt x="3467099" y="2807970"/>
                  <a:pt x="3469639" y="2804160"/>
                </a:cubicBezTo>
                <a:cubicBezTo>
                  <a:pt x="3474719" y="2810510"/>
                  <a:pt x="3479799" y="2815590"/>
                  <a:pt x="3484879" y="2823210"/>
                </a:cubicBezTo>
                <a:cubicBezTo>
                  <a:pt x="3481069" y="2824480"/>
                  <a:pt x="3475989" y="2825750"/>
                  <a:pt x="3470909" y="2825750"/>
                </a:cubicBezTo>
                <a:close/>
                <a:moveTo>
                  <a:pt x="3604259" y="1967230"/>
                </a:moveTo>
                <a:cubicBezTo>
                  <a:pt x="3604259" y="1964690"/>
                  <a:pt x="3604259" y="1963420"/>
                  <a:pt x="3602989" y="1960880"/>
                </a:cubicBezTo>
                <a:lnTo>
                  <a:pt x="3629659" y="1957070"/>
                </a:lnTo>
                <a:cubicBezTo>
                  <a:pt x="3629659" y="1959610"/>
                  <a:pt x="3630929" y="1962150"/>
                  <a:pt x="3630929" y="1964690"/>
                </a:cubicBezTo>
                <a:cubicBezTo>
                  <a:pt x="3620769" y="1964690"/>
                  <a:pt x="3611879" y="1965960"/>
                  <a:pt x="3604259" y="1967230"/>
                </a:cubicBezTo>
                <a:close/>
                <a:moveTo>
                  <a:pt x="3670299" y="1969770"/>
                </a:moveTo>
                <a:cubicBezTo>
                  <a:pt x="3662679" y="1969770"/>
                  <a:pt x="3653789" y="1969770"/>
                  <a:pt x="3646169" y="1967230"/>
                </a:cubicBezTo>
                <a:cubicBezTo>
                  <a:pt x="3642359" y="1965960"/>
                  <a:pt x="3641089" y="1960880"/>
                  <a:pt x="3637279" y="1958340"/>
                </a:cubicBezTo>
                <a:cubicBezTo>
                  <a:pt x="3638549" y="1957070"/>
                  <a:pt x="3638549" y="1955800"/>
                  <a:pt x="3639819" y="1954530"/>
                </a:cubicBezTo>
                <a:cubicBezTo>
                  <a:pt x="3651249" y="1957070"/>
                  <a:pt x="3661409" y="1958340"/>
                  <a:pt x="3671569" y="1960880"/>
                </a:cubicBezTo>
                <a:cubicBezTo>
                  <a:pt x="3670299" y="1964690"/>
                  <a:pt x="3670299" y="1968500"/>
                  <a:pt x="3670299" y="1969770"/>
                </a:cubicBezTo>
                <a:close/>
                <a:moveTo>
                  <a:pt x="3727449" y="1968500"/>
                </a:moveTo>
                <a:cubicBezTo>
                  <a:pt x="3718559" y="1967230"/>
                  <a:pt x="3709669" y="1960880"/>
                  <a:pt x="3700779" y="1969770"/>
                </a:cubicBezTo>
                <a:cubicBezTo>
                  <a:pt x="3699509" y="1971040"/>
                  <a:pt x="3691889" y="1967230"/>
                  <a:pt x="3688079" y="1965960"/>
                </a:cubicBezTo>
                <a:cubicBezTo>
                  <a:pt x="3688079" y="1964690"/>
                  <a:pt x="3689349" y="1962150"/>
                  <a:pt x="3689349" y="1960880"/>
                </a:cubicBezTo>
                <a:lnTo>
                  <a:pt x="3731259" y="1960880"/>
                </a:lnTo>
                <a:cubicBezTo>
                  <a:pt x="3732529" y="1960880"/>
                  <a:pt x="3733799" y="1964690"/>
                  <a:pt x="3735069" y="1967230"/>
                </a:cubicBezTo>
                <a:cubicBezTo>
                  <a:pt x="3731259" y="1967230"/>
                  <a:pt x="3728719" y="1968500"/>
                  <a:pt x="3727449" y="1968500"/>
                </a:cubicBezTo>
                <a:close/>
                <a:moveTo>
                  <a:pt x="3848099" y="2598420"/>
                </a:moveTo>
                <a:cubicBezTo>
                  <a:pt x="3846829" y="2599690"/>
                  <a:pt x="3846829" y="2600960"/>
                  <a:pt x="3846829" y="2599690"/>
                </a:cubicBezTo>
                <a:cubicBezTo>
                  <a:pt x="3845559" y="2599690"/>
                  <a:pt x="3845559" y="2598420"/>
                  <a:pt x="3848099" y="2598420"/>
                </a:cubicBezTo>
                <a:close/>
                <a:moveTo>
                  <a:pt x="132079" y="2529840"/>
                </a:moveTo>
                <a:cubicBezTo>
                  <a:pt x="130809" y="2529840"/>
                  <a:pt x="130809" y="2531110"/>
                  <a:pt x="129539" y="2531110"/>
                </a:cubicBezTo>
                <a:cubicBezTo>
                  <a:pt x="129539" y="2531110"/>
                  <a:pt x="130809" y="2529840"/>
                  <a:pt x="132079" y="2529840"/>
                </a:cubicBezTo>
                <a:close/>
                <a:moveTo>
                  <a:pt x="615949" y="2769870"/>
                </a:moveTo>
                <a:cubicBezTo>
                  <a:pt x="621029" y="2772410"/>
                  <a:pt x="626109" y="2774950"/>
                  <a:pt x="629919" y="2776220"/>
                </a:cubicBezTo>
                <a:cubicBezTo>
                  <a:pt x="612139" y="2786380"/>
                  <a:pt x="600709" y="2783840"/>
                  <a:pt x="589279" y="2766060"/>
                </a:cubicBezTo>
                <a:cubicBezTo>
                  <a:pt x="593089" y="2766060"/>
                  <a:pt x="595629" y="2764790"/>
                  <a:pt x="599439" y="2764790"/>
                </a:cubicBezTo>
                <a:cubicBezTo>
                  <a:pt x="604519" y="2766060"/>
                  <a:pt x="610869" y="2767330"/>
                  <a:pt x="615949" y="2769870"/>
                </a:cubicBezTo>
                <a:close/>
                <a:moveTo>
                  <a:pt x="2835909" y="2874010"/>
                </a:moveTo>
                <a:cubicBezTo>
                  <a:pt x="2832099" y="2872740"/>
                  <a:pt x="2829559" y="2872740"/>
                  <a:pt x="2824479" y="2871470"/>
                </a:cubicBezTo>
                <a:cubicBezTo>
                  <a:pt x="2819399" y="2870200"/>
                  <a:pt x="2813049" y="2866390"/>
                  <a:pt x="2805429" y="2863850"/>
                </a:cubicBezTo>
                <a:cubicBezTo>
                  <a:pt x="2810509" y="2862580"/>
                  <a:pt x="2814319" y="2860040"/>
                  <a:pt x="2819399" y="2858770"/>
                </a:cubicBezTo>
                <a:cubicBezTo>
                  <a:pt x="2833369" y="2854960"/>
                  <a:pt x="2839719" y="2861310"/>
                  <a:pt x="2835909" y="2874010"/>
                </a:cubicBezTo>
                <a:close/>
                <a:moveTo>
                  <a:pt x="2590799" y="2903220"/>
                </a:moveTo>
                <a:cubicBezTo>
                  <a:pt x="2598419" y="2904490"/>
                  <a:pt x="2607309" y="2904490"/>
                  <a:pt x="2616199" y="2905760"/>
                </a:cubicBezTo>
                <a:cubicBezTo>
                  <a:pt x="2612389" y="2918460"/>
                  <a:pt x="2602229" y="2914650"/>
                  <a:pt x="2594609" y="2913380"/>
                </a:cubicBezTo>
                <a:cubicBezTo>
                  <a:pt x="2592069" y="2913380"/>
                  <a:pt x="2589529" y="2908300"/>
                  <a:pt x="2586989" y="2905760"/>
                </a:cubicBezTo>
                <a:cubicBezTo>
                  <a:pt x="2588259" y="2904490"/>
                  <a:pt x="2589529" y="2903220"/>
                  <a:pt x="2590799" y="2903220"/>
                </a:cubicBezTo>
                <a:close/>
                <a:moveTo>
                  <a:pt x="219709" y="2604770"/>
                </a:moveTo>
                <a:cubicBezTo>
                  <a:pt x="220979" y="2608580"/>
                  <a:pt x="222249" y="2611120"/>
                  <a:pt x="223519" y="2616200"/>
                </a:cubicBezTo>
                <a:cubicBezTo>
                  <a:pt x="215899" y="2616200"/>
                  <a:pt x="209549" y="2616200"/>
                  <a:pt x="203199" y="2614930"/>
                </a:cubicBezTo>
                <a:lnTo>
                  <a:pt x="203199" y="2606040"/>
                </a:lnTo>
                <a:cubicBezTo>
                  <a:pt x="208279" y="2606040"/>
                  <a:pt x="213359" y="2606040"/>
                  <a:pt x="219709" y="2604770"/>
                </a:cubicBezTo>
                <a:close/>
                <a:moveTo>
                  <a:pt x="715009" y="2762250"/>
                </a:moveTo>
                <a:cubicBezTo>
                  <a:pt x="722629" y="2763520"/>
                  <a:pt x="730249" y="2763520"/>
                  <a:pt x="739139" y="2764790"/>
                </a:cubicBezTo>
                <a:cubicBezTo>
                  <a:pt x="734059" y="2769870"/>
                  <a:pt x="713739" y="2773680"/>
                  <a:pt x="709929" y="2769870"/>
                </a:cubicBezTo>
                <a:cubicBezTo>
                  <a:pt x="709929" y="2768600"/>
                  <a:pt x="708659" y="2766060"/>
                  <a:pt x="709929" y="2764790"/>
                </a:cubicBezTo>
                <a:cubicBezTo>
                  <a:pt x="711199" y="2763520"/>
                  <a:pt x="713739" y="2762250"/>
                  <a:pt x="715009" y="2762250"/>
                </a:cubicBezTo>
                <a:close/>
              </a:path>
            </a:pathLst>
          </a:custGeom>
          <a:solidFill>
            <a:srgbClr val="000000">
              <a:alpha val="0"/>
            </a:srgbClr>
          </a:solidFill>
          <a:ln w="127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7" name="Google Shape;587;g1c0d571eb8a_0_388"/>
          <p:cNvSpPr txBox="1"/>
          <p:nvPr/>
        </p:nvSpPr>
        <p:spPr>
          <a:xfrm>
            <a:off x="4571999" y="515244"/>
            <a:ext cx="8863782" cy="838435"/>
          </a:xfrm>
          <a:prstGeom prst="rect">
            <a:avLst/>
          </a:prstGeom>
          <a:noFill/>
          <a:ln>
            <a:noFill/>
          </a:ln>
        </p:spPr>
        <p:txBody>
          <a:bodyPr spcFirstLastPara="1" wrap="square" lIns="0" tIns="0" rIns="0" bIns="0" anchor="t" anchorCtr="0">
            <a:spAutoFit/>
          </a:bodyPr>
          <a:lstStyle/>
          <a:p>
            <a:pPr marL="0" marR="0" lvl="0" indent="0" algn="ctr" rtl="0">
              <a:lnSpc>
                <a:spcPct val="85007"/>
              </a:lnSpc>
              <a:spcBef>
                <a:spcPts val="0"/>
              </a:spcBef>
              <a:spcAft>
                <a:spcPts val="0"/>
              </a:spcAft>
              <a:buNone/>
            </a:pPr>
            <a:r>
              <a:rPr lang="bg-BG" sz="6410" dirty="0">
                <a:cs typeface="Abhaya Libre"/>
                <a:sym typeface="Abhaya Libre"/>
              </a:rPr>
              <a:t>Глобална перспектива</a:t>
            </a:r>
            <a:endParaRPr dirty="0"/>
          </a:p>
        </p:txBody>
      </p:sp>
      <p:grpSp>
        <p:nvGrpSpPr>
          <p:cNvPr id="588" name="Google Shape;588;g1c0d571eb8a_0_388"/>
          <p:cNvGrpSpPr/>
          <p:nvPr/>
        </p:nvGrpSpPr>
        <p:grpSpPr>
          <a:xfrm>
            <a:off x="9003890" y="1797925"/>
            <a:ext cx="8670944" cy="7983811"/>
            <a:chOff x="253353" y="94767"/>
            <a:chExt cx="11561259" cy="10645081"/>
          </a:xfrm>
        </p:grpSpPr>
        <p:sp>
          <p:nvSpPr>
            <p:cNvPr id="589" name="Google Shape;589;g1c0d571eb8a_0_388"/>
            <p:cNvSpPr txBox="1"/>
            <p:nvPr/>
          </p:nvSpPr>
          <p:spPr>
            <a:xfrm>
              <a:off x="253353" y="7292751"/>
              <a:ext cx="11561259" cy="3447097"/>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None/>
              </a:pPr>
              <a:r>
                <a:rPr lang="ru-RU" sz="2400" dirty="0">
                  <a:latin typeface="Abhaya Libre"/>
                  <a:ea typeface="Abhaya Libre"/>
                  <a:cs typeface="Abhaya Libre"/>
                  <a:sym typeface="Abhaya Libre"/>
                </a:rPr>
                <a:t>Тяхната цел е да създадат глобална мицелиална мрежа от партньорски производители, постепенно заменяйки множество неустойчиви материали с такива, които произлизат от природата и се връщат в нея, когато използването им приключи.</a:t>
              </a:r>
              <a:endParaRPr dirty="0"/>
            </a:p>
          </p:txBody>
        </p:sp>
        <p:sp>
          <p:nvSpPr>
            <p:cNvPr id="590" name="Google Shape;590;g1c0d571eb8a_0_388"/>
            <p:cNvSpPr txBox="1"/>
            <p:nvPr/>
          </p:nvSpPr>
          <p:spPr>
            <a:xfrm>
              <a:off x="3389844" y="2888124"/>
              <a:ext cx="8424768" cy="4136517"/>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None/>
              </a:pPr>
              <a:r>
                <a:rPr lang="ru-RU" sz="2400" dirty="0">
                  <a:latin typeface="Abhaya Libre"/>
                  <a:ea typeface="Abhaya Libre"/>
                  <a:cs typeface="Abhaya Libre"/>
                  <a:sym typeface="Abhaya Libre"/>
                </a:rPr>
                <a:t>Идеите идват от всякъде, затова компанията разработи партньорска програма, която дава на всеки идея за използване на мико материали, за да осъществят своите идеи и да ги приложат в своите домове, бизнеси и общности.</a:t>
              </a:r>
              <a:endParaRPr lang="en-US" dirty="0"/>
            </a:p>
          </p:txBody>
        </p:sp>
        <p:sp>
          <p:nvSpPr>
            <p:cNvPr id="591" name="Google Shape;591;g1c0d571eb8a_0_388"/>
            <p:cNvSpPr txBox="1"/>
            <p:nvPr/>
          </p:nvSpPr>
          <p:spPr>
            <a:xfrm>
              <a:off x="419273" y="164771"/>
              <a:ext cx="8060700" cy="2068259"/>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None/>
              </a:pPr>
              <a:r>
                <a:rPr lang="ru-RU" sz="2400" dirty="0">
                  <a:latin typeface="Abhaya Libre"/>
                  <a:ea typeface="Abhaya Libre"/>
                  <a:cs typeface="Abhaya Libre"/>
                  <a:sym typeface="Abhaya Libre"/>
                </a:rPr>
                <a:t>Една фирма не може да спаси планетата, затова Ecovative се съюзява с всеки, който вижда стойността в това, което правят.</a:t>
              </a:r>
              <a:endParaRPr lang="en-US" dirty="0"/>
            </a:p>
          </p:txBody>
        </p:sp>
        <p:pic>
          <p:nvPicPr>
            <p:cNvPr id="592" name="Google Shape;592;g1c0d571eb8a_0_388"/>
            <p:cNvPicPr preferRelativeResize="0"/>
            <p:nvPr/>
          </p:nvPicPr>
          <p:blipFill rotWithShape="1">
            <a:blip r:embed="rId8">
              <a:alphaModFix/>
            </a:blip>
            <a:srcRect/>
            <a:stretch/>
          </p:blipFill>
          <p:spPr>
            <a:xfrm>
              <a:off x="8935857" y="94767"/>
              <a:ext cx="2301524" cy="2310187"/>
            </a:xfrm>
            <a:prstGeom prst="rect">
              <a:avLst/>
            </a:prstGeom>
            <a:noFill/>
            <a:ln>
              <a:noFill/>
            </a:ln>
          </p:spPr>
        </p:pic>
        <p:pic>
          <p:nvPicPr>
            <p:cNvPr id="593" name="Google Shape;593;g1c0d571eb8a_0_388"/>
            <p:cNvPicPr preferRelativeResize="0"/>
            <p:nvPr/>
          </p:nvPicPr>
          <p:blipFill rotWithShape="1">
            <a:blip r:embed="rId9">
              <a:alphaModFix/>
            </a:blip>
            <a:srcRect/>
            <a:stretch/>
          </p:blipFill>
          <p:spPr>
            <a:xfrm>
              <a:off x="484010" y="3808798"/>
              <a:ext cx="2548822" cy="2405452"/>
            </a:xfrm>
            <a:prstGeom prst="rect">
              <a:avLst/>
            </a:prstGeom>
            <a:noFill/>
            <a:ln>
              <a:noFill/>
            </a:ln>
          </p:spPr>
        </p:pic>
      </p:grpSp>
      <p:pic>
        <p:nvPicPr>
          <p:cNvPr id="594" name="Google Shape;594;g1c0d571eb8a_0_388"/>
          <p:cNvPicPr preferRelativeResize="0"/>
          <p:nvPr/>
        </p:nvPicPr>
        <p:blipFill>
          <a:blip r:embed="rId10">
            <a:alphaModFix/>
          </a:blip>
          <a:stretch>
            <a:fillRect/>
          </a:stretch>
        </p:blipFill>
        <p:spPr>
          <a:xfrm>
            <a:off x="1731088" y="3267063"/>
            <a:ext cx="5257800" cy="375285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598"/>
        <p:cNvGrpSpPr/>
        <p:nvPr/>
      </p:nvGrpSpPr>
      <p:grpSpPr>
        <a:xfrm>
          <a:off x="0" y="0"/>
          <a:ext cx="0" cy="0"/>
          <a:chOff x="0" y="0"/>
          <a:chExt cx="0" cy="0"/>
        </a:xfrm>
      </p:grpSpPr>
      <p:pic>
        <p:nvPicPr>
          <p:cNvPr id="599" name="Google Shape;599;g1c0d571eb8a_0_406"/>
          <p:cNvPicPr preferRelativeResize="0"/>
          <p:nvPr/>
        </p:nvPicPr>
        <p:blipFill rotWithShape="1">
          <a:blip r:embed="rId3">
            <a:alphaModFix/>
          </a:blip>
          <a:srcRect/>
          <a:stretch/>
        </p:blipFill>
        <p:spPr>
          <a:xfrm rot="-4196164">
            <a:off x="-5811134" y="7594029"/>
            <a:ext cx="11622267" cy="12388075"/>
          </a:xfrm>
          <a:prstGeom prst="rect">
            <a:avLst/>
          </a:prstGeom>
          <a:noFill/>
          <a:ln>
            <a:noFill/>
          </a:ln>
        </p:spPr>
      </p:pic>
      <p:pic>
        <p:nvPicPr>
          <p:cNvPr id="600" name="Google Shape;600;g1c0d571eb8a_0_406"/>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601" name="Google Shape;601;g1c0d571eb8a_0_406"/>
          <p:cNvPicPr preferRelativeResize="0"/>
          <p:nvPr/>
        </p:nvPicPr>
        <p:blipFill rotWithShape="1">
          <a:blip r:embed="rId5">
            <a:alphaModFix/>
          </a:blip>
          <a:srcRect/>
          <a:stretch/>
        </p:blipFill>
        <p:spPr>
          <a:xfrm>
            <a:off x="16418708" y="0"/>
            <a:ext cx="1869291" cy="1869291"/>
          </a:xfrm>
          <a:prstGeom prst="rect">
            <a:avLst/>
          </a:prstGeom>
          <a:noFill/>
          <a:ln>
            <a:noFill/>
          </a:ln>
        </p:spPr>
      </p:pic>
      <p:pic>
        <p:nvPicPr>
          <p:cNvPr id="602" name="Google Shape;602;g1c0d571eb8a_0_406"/>
          <p:cNvPicPr preferRelativeResize="0"/>
          <p:nvPr/>
        </p:nvPicPr>
        <p:blipFill rotWithShape="1">
          <a:blip r:embed="rId6">
            <a:alphaModFix/>
          </a:blip>
          <a:srcRect/>
          <a:stretch/>
        </p:blipFill>
        <p:spPr>
          <a:xfrm>
            <a:off x="7870030" y="9245916"/>
            <a:ext cx="3710719" cy="779251"/>
          </a:xfrm>
          <a:prstGeom prst="rect">
            <a:avLst/>
          </a:prstGeom>
          <a:noFill/>
          <a:ln>
            <a:noFill/>
          </a:ln>
        </p:spPr>
      </p:pic>
      <p:sp>
        <p:nvSpPr>
          <p:cNvPr id="603" name="Google Shape;603;g1c0d571eb8a_0_406"/>
          <p:cNvSpPr/>
          <p:nvPr/>
        </p:nvSpPr>
        <p:spPr>
          <a:xfrm>
            <a:off x="10657718" y="1688620"/>
            <a:ext cx="7129589" cy="6972236"/>
          </a:xfrm>
          <a:custGeom>
            <a:avLst/>
            <a:gdLst/>
            <a:ahLst/>
            <a:cxnLst/>
            <a:rect l="l" t="t" r="r" b="b"/>
            <a:pathLst>
              <a:path w="4833620" h="4726940" extrusionOk="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solidFill>
            <a:srgbClr val="000000">
              <a:alpha val="0"/>
            </a:srgbClr>
          </a:solidFill>
          <a:ln w="127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4" name="Google Shape;604;g1c0d571eb8a_0_406"/>
          <p:cNvSpPr txBox="1"/>
          <p:nvPr/>
        </p:nvSpPr>
        <p:spPr>
          <a:xfrm>
            <a:off x="899550" y="2180313"/>
            <a:ext cx="8820600" cy="5687711"/>
          </a:xfrm>
          <a:prstGeom prst="rect">
            <a:avLst/>
          </a:prstGeom>
          <a:noFill/>
          <a:ln>
            <a:noFill/>
          </a:ln>
        </p:spPr>
        <p:txBody>
          <a:bodyPr spcFirstLastPara="1" wrap="square" lIns="0" tIns="0" rIns="0" bIns="0" anchor="t" anchorCtr="0">
            <a:spAutoFit/>
          </a:bodyPr>
          <a:lstStyle/>
          <a:p>
            <a:pPr marL="457200" marR="0" lvl="0" indent="-381000" algn="just" rtl="0">
              <a:lnSpc>
                <a:spcPct val="139958"/>
              </a:lnSpc>
              <a:spcBef>
                <a:spcPts val="0"/>
              </a:spcBef>
              <a:spcAft>
                <a:spcPts val="0"/>
              </a:spcAft>
              <a:buSzPts val="2400"/>
              <a:buFont typeface="Abhaya Libre"/>
              <a:buChar char="●"/>
            </a:pPr>
            <a:r>
              <a:rPr lang="ru-RU" sz="2400" dirty="0">
                <a:latin typeface="Abhaya Libre"/>
                <a:ea typeface="Abhaya Libre"/>
                <a:cs typeface="Abhaya Libre"/>
                <a:sym typeface="Abhaya Libre"/>
              </a:rPr>
              <a:t>MycoComposite™</a:t>
            </a:r>
          </a:p>
          <a:p>
            <a:pPr marL="76200" marR="0" lvl="0" algn="just" rtl="0">
              <a:lnSpc>
                <a:spcPct val="139958"/>
              </a:lnSpc>
              <a:spcBef>
                <a:spcPts val="0"/>
              </a:spcBef>
              <a:spcAft>
                <a:spcPts val="0"/>
              </a:spcAft>
              <a:buSzPts val="2400"/>
            </a:pPr>
            <a:r>
              <a:rPr lang="ru-RU" sz="2400" dirty="0">
                <a:latin typeface="Abhaya Libre"/>
                <a:ea typeface="Abhaya Libre"/>
                <a:cs typeface="Abhaya Libre"/>
                <a:sym typeface="Abhaya Libre"/>
              </a:rPr>
              <a:t>Тази технология свързва мицели с раздробени растения, за да се създаде здрав, лек материал, който се разгражда в рамките на 45 дни след употребата.</a:t>
            </a:r>
          </a:p>
          <a:p>
            <a:pPr marL="457200" marR="0" lvl="0" indent="-381000" algn="just" rtl="0">
              <a:lnSpc>
                <a:spcPct val="139958"/>
              </a:lnSpc>
              <a:spcBef>
                <a:spcPts val="0"/>
              </a:spcBef>
              <a:spcAft>
                <a:spcPts val="0"/>
              </a:spcAft>
              <a:buSzPts val="2400"/>
              <a:buFont typeface="Abhaya Libre"/>
              <a:buChar char="●"/>
            </a:pPr>
            <a:r>
              <a:rPr lang="ru-RU" sz="2400" dirty="0">
                <a:latin typeface="Abhaya Libre"/>
                <a:ea typeface="Abhaya Libre"/>
                <a:cs typeface="Abhaya Libre"/>
                <a:sym typeface="Abhaya Libre"/>
              </a:rPr>
              <a:t>AirMycelium™</a:t>
            </a:r>
          </a:p>
          <a:p>
            <a:pPr marL="76200" marR="0" lvl="0" algn="just" rtl="0">
              <a:lnSpc>
                <a:spcPct val="139958"/>
              </a:lnSpc>
              <a:spcBef>
                <a:spcPts val="0"/>
              </a:spcBef>
              <a:spcAft>
                <a:spcPts val="0"/>
              </a:spcAft>
              <a:buSzPts val="2400"/>
            </a:pPr>
            <a:r>
              <a:rPr lang="ru-RU" sz="2400" dirty="0">
                <a:latin typeface="Abhaya Libre"/>
                <a:ea typeface="Abhaya Libre"/>
                <a:cs typeface="Abhaya Libre"/>
                <a:sym typeface="Abhaya Libre"/>
              </a:rPr>
              <a:t>AirMycelium е 100% чист мицел, произведен в търговски мащаб във вертикално подредени, контролирани от околната среда камери за растеж.</a:t>
            </a:r>
          </a:p>
          <a:p>
            <a:pPr marL="457200" marR="0" lvl="0" indent="-381000" algn="just" rtl="0">
              <a:lnSpc>
                <a:spcPct val="139958"/>
              </a:lnSpc>
              <a:spcBef>
                <a:spcPts val="0"/>
              </a:spcBef>
              <a:spcAft>
                <a:spcPts val="0"/>
              </a:spcAft>
              <a:buSzPts val="2400"/>
              <a:buFont typeface="Abhaya Libre"/>
              <a:buChar char="●"/>
            </a:pPr>
            <a:r>
              <a:rPr lang="ru-RU" sz="2400" dirty="0">
                <a:latin typeface="Abhaya Libre"/>
                <a:ea typeface="Abhaya Libre"/>
                <a:cs typeface="Abhaya Libre"/>
                <a:sym typeface="Abhaya Libre"/>
              </a:rPr>
              <a:t>Mycelium Foundry</a:t>
            </a:r>
          </a:p>
          <a:p>
            <a:pPr marL="76200" marR="0" lvl="0" algn="just" rtl="0">
              <a:lnSpc>
                <a:spcPct val="139958"/>
              </a:lnSpc>
              <a:spcBef>
                <a:spcPts val="0"/>
              </a:spcBef>
              <a:spcAft>
                <a:spcPts val="0"/>
              </a:spcAft>
              <a:buSzPts val="2400"/>
            </a:pPr>
            <a:r>
              <a:rPr lang="bg-BG" sz="2400" dirty="0">
                <a:latin typeface="Abhaya Libre"/>
                <a:ea typeface="Abhaya Libre"/>
                <a:cs typeface="Abhaya Libre"/>
                <a:sym typeface="Abhaya Libre"/>
              </a:rPr>
              <a:t>Р</a:t>
            </a:r>
            <a:r>
              <a:rPr lang="ru-RU" sz="2400" dirty="0">
                <a:latin typeface="Abhaya Libre"/>
                <a:ea typeface="Abhaya Libre"/>
                <a:cs typeface="Abhaya Libre"/>
                <a:sym typeface="Abhaya Libre"/>
              </a:rPr>
              <a:t>азработване на нови мицелни материали в малки, пилотни и търговски мащаби.</a:t>
            </a:r>
            <a:endParaRPr sz="2400" dirty="0">
              <a:latin typeface="Abhaya Libre"/>
              <a:ea typeface="Abhaya Libre"/>
              <a:cs typeface="Abhaya Libre"/>
              <a:sym typeface="Abhaya Libre"/>
            </a:endParaRPr>
          </a:p>
        </p:txBody>
      </p:sp>
      <p:sp>
        <p:nvSpPr>
          <p:cNvPr id="605" name="Google Shape;605;g1c0d571eb8a_0_406"/>
          <p:cNvSpPr txBox="1"/>
          <p:nvPr/>
        </p:nvSpPr>
        <p:spPr>
          <a:xfrm>
            <a:off x="2235525" y="849832"/>
            <a:ext cx="8280600" cy="838800"/>
          </a:xfrm>
          <a:prstGeom prst="rect">
            <a:avLst/>
          </a:prstGeom>
          <a:noFill/>
          <a:ln>
            <a:noFill/>
          </a:ln>
        </p:spPr>
        <p:txBody>
          <a:bodyPr spcFirstLastPara="1" wrap="square" lIns="0" tIns="0" rIns="0" bIns="0" anchor="t" anchorCtr="0">
            <a:spAutoFit/>
          </a:bodyPr>
          <a:lstStyle/>
          <a:p>
            <a:pPr marL="0" marR="0" lvl="0" indent="0" algn="l" rtl="0">
              <a:lnSpc>
                <a:spcPct val="85007"/>
              </a:lnSpc>
              <a:spcBef>
                <a:spcPts val="0"/>
              </a:spcBef>
              <a:spcAft>
                <a:spcPts val="0"/>
              </a:spcAft>
              <a:buNone/>
            </a:pPr>
            <a:r>
              <a:rPr lang="bg-BG" sz="6410" dirty="0">
                <a:latin typeface="Abhaya Libre"/>
                <a:ea typeface="Abhaya Libre"/>
                <a:cs typeface="Abhaya Libre"/>
                <a:sym typeface="Abhaya Libre"/>
              </a:rPr>
              <a:t>Технология</a:t>
            </a:r>
            <a:endParaRPr dirty="0"/>
          </a:p>
        </p:txBody>
      </p:sp>
      <p:pic>
        <p:nvPicPr>
          <p:cNvPr id="606" name="Google Shape;606;g1c0d571eb8a_0_406"/>
          <p:cNvPicPr preferRelativeResize="0"/>
          <p:nvPr/>
        </p:nvPicPr>
        <p:blipFill>
          <a:blip r:embed="rId7">
            <a:alphaModFix/>
          </a:blip>
          <a:stretch>
            <a:fillRect/>
          </a:stretch>
        </p:blipFill>
        <p:spPr>
          <a:xfrm>
            <a:off x="11153525" y="2840138"/>
            <a:ext cx="6137976" cy="4606725"/>
          </a:xfrm>
          <a:prstGeom prst="rect">
            <a:avLst/>
          </a:prstGeom>
          <a:noFill/>
          <a:ln w="12700" cap="flat" cmpd="sng">
            <a:solidFill>
              <a:srgbClr val="000000"/>
            </a:solidFill>
            <a:prstDash val="solid"/>
            <a:round/>
            <a:headEnd type="none" w="sm" len="sm"/>
            <a:tailEnd type="none" w="sm" len="sm"/>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610"/>
        <p:cNvGrpSpPr/>
        <p:nvPr/>
      </p:nvGrpSpPr>
      <p:grpSpPr>
        <a:xfrm>
          <a:off x="0" y="0"/>
          <a:ext cx="0" cy="0"/>
          <a:chOff x="0" y="0"/>
          <a:chExt cx="0" cy="0"/>
        </a:xfrm>
      </p:grpSpPr>
      <p:pic>
        <p:nvPicPr>
          <p:cNvPr id="611" name="Google Shape;611;g1c0d571eb8a_0_435"/>
          <p:cNvPicPr preferRelativeResize="0"/>
          <p:nvPr/>
        </p:nvPicPr>
        <p:blipFill rotWithShape="1">
          <a:blip r:embed="rId3">
            <a:alphaModFix/>
          </a:blip>
          <a:srcRect/>
          <a:stretch/>
        </p:blipFill>
        <p:spPr>
          <a:xfrm rot="-4196164">
            <a:off x="-5974143" y="8370333"/>
            <a:ext cx="10675281" cy="11378690"/>
          </a:xfrm>
          <a:prstGeom prst="rect">
            <a:avLst/>
          </a:prstGeom>
          <a:noFill/>
          <a:ln>
            <a:noFill/>
          </a:ln>
        </p:spPr>
      </p:pic>
      <p:pic>
        <p:nvPicPr>
          <p:cNvPr id="612" name="Google Shape;612;g1c0d571eb8a_0_435"/>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613" name="Google Shape;613;g1c0d571eb8a_0_435"/>
          <p:cNvPicPr preferRelativeResize="0"/>
          <p:nvPr/>
        </p:nvPicPr>
        <p:blipFill rotWithShape="1">
          <a:blip r:embed="rId5">
            <a:alphaModFix/>
          </a:blip>
          <a:srcRect/>
          <a:stretch/>
        </p:blipFill>
        <p:spPr>
          <a:xfrm>
            <a:off x="16418708" y="0"/>
            <a:ext cx="1869291" cy="1869291"/>
          </a:xfrm>
          <a:prstGeom prst="rect">
            <a:avLst/>
          </a:prstGeom>
          <a:noFill/>
          <a:ln>
            <a:noFill/>
          </a:ln>
        </p:spPr>
      </p:pic>
      <p:pic>
        <p:nvPicPr>
          <p:cNvPr id="614" name="Google Shape;614;g1c0d571eb8a_0_435"/>
          <p:cNvPicPr preferRelativeResize="0"/>
          <p:nvPr/>
        </p:nvPicPr>
        <p:blipFill rotWithShape="1">
          <a:blip r:embed="rId6">
            <a:alphaModFix/>
          </a:blip>
          <a:srcRect/>
          <a:stretch/>
        </p:blipFill>
        <p:spPr>
          <a:xfrm>
            <a:off x="4200605" y="9151841"/>
            <a:ext cx="3710719" cy="779251"/>
          </a:xfrm>
          <a:prstGeom prst="rect">
            <a:avLst/>
          </a:prstGeom>
          <a:noFill/>
          <a:ln>
            <a:noFill/>
          </a:ln>
        </p:spPr>
      </p:pic>
      <p:sp>
        <p:nvSpPr>
          <p:cNvPr id="615" name="Google Shape;615;g1c0d571eb8a_0_435"/>
          <p:cNvSpPr txBox="1"/>
          <p:nvPr/>
        </p:nvSpPr>
        <p:spPr>
          <a:xfrm>
            <a:off x="3745221" y="625368"/>
            <a:ext cx="10797558" cy="838435"/>
          </a:xfrm>
          <a:prstGeom prst="rect">
            <a:avLst/>
          </a:prstGeom>
          <a:noFill/>
          <a:ln>
            <a:noFill/>
          </a:ln>
        </p:spPr>
        <p:txBody>
          <a:bodyPr spcFirstLastPara="1" wrap="square" lIns="0" tIns="0" rIns="0" bIns="0" anchor="t" anchorCtr="0">
            <a:spAutoFit/>
          </a:bodyPr>
          <a:lstStyle/>
          <a:p>
            <a:pPr marL="0" marR="0" lvl="0" indent="0" algn="ctr" rtl="0">
              <a:lnSpc>
                <a:spcPct val="85007"/>
              </a:lnSpc>
              <a:spcBef>
                <a:spcPts val="0"/>
              </a:spcBef>
              <a:spcAft>
                <a:spcPts val="0"/>
              </a:spcAft>
              <a:buNone/>
            </a:pPr>
            <a:r>
              <a:rPr lang="bg-BG" sz="6410" dirty="0">
                <a:latin typeface="Abhaya Libre"/>
                <a:ea typeface="Abhaya Libre"/>
                <a:cs typeface="Abhaya Libre"/>
                <a:sym typeface="Abhaya Libre"/>
              </a:rPr>
              <a:t>Биоразградимо пакетиране</a:t>
            </a:r>
            <a:endParaRPr dirty="0"/>
          </a:p>
        </p:txBody>
      </p:sp>
      <p:pic>
        <p:nvPicPr>
          <p:cNvPr id="616" name="Google Shape;616;g1c0d571eb8a_0_435"/>
          <p:cNvPicPr preferRelativeResize="0"/>
          <p:nvPr/>
        </p:nvPicPr>
        <p:blipFill rotWithShape="1">
          <a:blip r:embed="rId7">
            <a:alphaModFix/>
          </a:blip>
          <a:srcRect/>
          <a:stretch/>
        </p:blipFill>
        <p:spPr>
          <a:xfrm rot="9614497">
            <a:off x="17215841" y="8047725"/>
            <a:ext cx="4352147" cy="4346443"/>
          </a:xfrm>
          <a:prstGeom prst="rect">
            <a:avLst/>
          </a:prstGeom>
          <a:noFill/>
          <a:ln>
            <a:noFill/>
          </a:ln>
        </p:spPr>
      </p:pic>
      <p:grpSp>
        <p:nvGrpSpPr>
          <p:cNvPr id="617" name="Google Shape;617;g1c0d571eb8a_0_435"/>
          <p:cNvGrpSpPr/>
          <p:nvPr/>
        </p:nvGrpSpPr>
        <p:grpSpPr>
          <a:xfrm>
            <a:off x="688250" y="1990075"/>
            <a:ext cx="16911500" cy="6616084"/>
            <a:chOff x="-421815" y="741451"/>
            <a:chExt cx="22548666" cy="8821445"/>
          </a:xfrm>
        </p:grpSpPr>
        <p:sp>
          <p:nvSpPr>
            <p:cNvPr id="618" name="Google Shape;618;g1c0d571eb8a_0_435"/>
            <p:cNvSpPr txBox="1"/>
            <p:nvPr/>
          </p:nvSpPr>
          <p:spPr>
            <a:xfrm>
              <a:off x="-421815" y="741451"/>
              <a:ext cx="6930300" cy="4136517"/>
            </a:xfrm>
            <a:prstGeom prst="rect">
              <a:avLst/>
            </a:prstGeom>
            <a:noFill/>
            <a:ln>
              <a:noFill/>
            </a:ln>
          </p:spPr>
          <p:txBody>
            <a:bodyPr spcFirstLastPara="1" wrap="square" lIns="0" tIns="0" rIns="0" bIns="0" anchor="t" anchorCtr="0">
              <a:spAutoFit/>
            </a:bodyPr>
            <a:lstStyle/>
            <a:p>
              <a:pPr marL="457200" marR="0" lvl="0" indent="-381000" algn="just" rtl="0">
                <a:lnSpc>
                  <a:spcPct val="139958"/>
                </a:lnSpc>
                <a:spcBef>
                  <a:spcPts val="0"/>
                </a:spcBef>
                <a:spcAft>
                  <a:spcPts val="0"/>
                </a:spcAft>
                <a:buSzPts val="2400"/>
                <a:buFont typeface="Abhaya Libre"/>
                <a:buChar char="●"/>
              </a:pPr>
              <a:r>
                <a:rPr lang="bg-BG" sz="2400" b="1" dirty="0">
                  <a:latin typeface="Abhaya Libre"/>
                  <a:ea typeface="Abhaya Libre"/>
                  <a:cs typeface="Abhaya Libre"/>
                  <a:sym typeface="Abhaya Libre"/>
                </a:rPr>
                <a:t>Сгради </a:t>
              </a:r>
              <a:r>
                <a:rPr lang="ru-RU" sz="2400" b="1" dirty="0">
                  <a:latin typeface="Abhaya Libre"/>
                  <a:ea typeface="Abhaya Libre"/>
                  <a:cs typeface="Abhaya Libre"/>
                  <a:sym typeface="Abhaya Libre"/>
                </a:rPr>
                <a:t>и строителство</a:t>
              </a:r>
            </a:p>
            <a:p>
              <a:pPr marL="76200" marR="0" lvl="0" algn="just" rtl="0">
                <a:lnSpc>
                  <a:spcPct val="139958"/>
                </a:lnSpc>
                <a:spcBef>
                  <a:spcPts val="0"/>
                </a:spcBef>
                <a:spcAft>
                  <a:spcPts val="0"/>
                </a:spcAft>
                <a:buSzPts val="2400"/>
              </a:pPr>
              <a:r>
                <a:rPr lang="ru-RU" sz="2400" dirty="0">
                  <a:latin typeface="Abhaya Libre"/>
                  <a:ea typeface="Abhaya Libre"/>
                  <a:cs typeface="Abhaya Libre"/>
                  <a:sym typeface="Abhaya Libre"/>
                </a:rPr>
                <a:t>Нашата смес от коноп и MycoComposite™ е естествено огнеустойчива и осигурява изолация и намаляване на шума във всяко пространство.</a:t>
              </a:r>
              <a:endParaRPr dirty="0"/>
            </a:p>
          </p:txBody>
        </p:sp>
        <p:sp>
          <p:nvSpPr>
            <p:cNvPr id="619" name="Google Shape;619;g1c0d571eb8a_0_435"/>
            <p:cNvSpPr txBox="1"/>
            <p:nvPr/>
          </p:nvSpPr>
          <p:spPr>
            <a:xfrm>
              <a:off x="14908519" y="1194816"/>
              <a:ext cx="6897134" cy="3447097"/>
            </a:xfrm>
            <a:prstGeom prst="rect">
              <a:avLst/>
            </a:prstGeom>
            <a:noFill/>
            <a:ln>
              <a:noFill/>
            </a:ln>
          </p:spPr>
          <p:txBody>
            <a:bodyPr spcFirstLastPara="1" wrap="square" lIns="0" tIns="0" rIns="0" bIns="0" anchor="t" anchorCtr="0">
              <a:spAutoFit/>
            </a:bodyPr>
            <a:lstStyle/>
            <a:p>
              <a:pPr marL="457200" marR="0" lvl="0" indent="-381000" algn="just" rtl="0">
                <a:lnSpc>
                  <a:spcPct val="139958"/>
                </a:lnSpc>
                <a:spcBef>
                  <a:spcPts val="0"/>
                </a:spcBef>
                <a:spcAft>
                  <a:spcPts val="0"/>
                </a:spcAft>
                <a:buSzPts val="2400"/>
                <a:buFont typeface="Abhaya Libre"/>
                <a:buChar char="●"/>
              </a:pPr>
              <a:r>
                <a:rPr lang="ru-RU" sz="2400" b="1" dirty="0">
                  <a:latin typeface="Abhaya Libre"/>
                  <a:ea typeface="Abhaya Libre"/>
                  <a:cs typeface="Abhaya Libre"/>
                  <a:sym typeface="Abhaya Libre"/>
                </a:rPr>
                <a:t>Grow It Yourself™ Материали</a:t>
              </a:r>
            </a:p>
            <a:p>
              <a:pPr marL="76200" marR="0" lvl="0" algn="just" rtl="0">
                <a:lnSpc>
                  <a:spcPct val="139958"/>
                </a:lnSpc>
                <a:spcBef>
                  <a:spcPts val="0"/>
                </a:spcBef>
                <a:spcAft>
                  <a:spcPts val="0"/>
                </a:spcAft>
                <a:buSzPts val="2400"/>
              </a:pPr>
              <a:r>
                <a:rPr lang="ru-RU" sz="2400" dirty="0">
                  <a:latin typeface="Abhaya Libre"/>
                  <a:ea typeface="Abhaya Libre"/>
                  <a:cs typeface="Abhaya Libre"/>
                  <a:sym typeface="Abhaya Libre"/>
                </a:rPr>
                <a:t>Всеки може да проектира и отглежда свои собствени творения от коноп и мицел у дома с </a:t>
              </a:r>
              <a:r>
                <a:rPr lang="ru-RU" sz="2400" b="1" dirty="0">
                  <a:latin typeface="Abhaya Libre"/>
                  <a:ea typeface="Abhaya Libre"/>
                  <a:cs typeface="Abhaya Libre"/>
                  <a:sym typeface="Abhaya Libre"/>
                </a:rPr>
                <a:t>Grow It Yourself </a:t>
              </a:r>
              <a:r>
                <a:rPr lang="ru-RU" sz="2400" dirty="0">
                  <a:latin typeface="Abhaya Libre"/>
                  <a:ea typeface="Abhaya Libre"/>
                  <a:cs typeface="Abhaya Libre"/>
                  <a:sym typeface="Abhaya Libre"/>
                </a:rPr>
                <a:t> (GIY).</a:t>
              </a:r>
              <a:endParaRPr sz="2400" dirty="0">
                <a:latin typeface="Abhaya Libre"/>
                <a:ea typeface="Abhaya Libre"/>
                <a:cs typeface="Abhaya Libre"/>
                <a:sym typeface="Abhaya Libre"/>
              </a:endParaRPr>
            </a:p>
          </p:txBody>
        </p:sp>
        <p:sp>
          <p:nvSpPr>
            <p:cNvPr id="620" name="Google Shape;620;g1c0d571eb8a_0_435"/>
            <p:cNvSpPr txBox="1"/>
            <p:nvPr/>
          </p:nvSpPr>
          <p:spPr>
            <a:xfrm>
              <a:off x="6725658" y="5426379"/>
              <a:ext cx="7573636" cy="4136517"/>
            </a:xfrm>
            <a:prstGeom prst="rect">
              <a:avLst/>
            </a:prstGeom>
            <a:noFill/>
            <a:ln>
              <a:noFill/>
            </a:ln>
          </p:spPr>
          <p:txBody>
            <a:bodyPr spcFirstLastPara="1" wrap="square" lIns="0" tIns="0" rIns="0" bIns="0" anchor="t" anchorCtr="0">
              <a:spAutoFit/>
            </a:bodyPr>
            <a:lstStyle/>
            <a:p>
              <a:pPr marL="457200" marR="0" lvl="0" indent="-381000" algn="just" rtl="0">
                <a:lnSpc>
                  <a:spcPct val="139958"/>
                </a:lnSpc>
                <a:spcBef>
                  <a:spcPts val="0"/>
                </a:spcBef>
                <a:spcAft>
                  <a:spcPts val="0"/>
                </a:spcAft>
                <a:buSzPts val="2400"/>
                <a:buFont typeface="Abhaya Libre"/>
                <a:buChar char="●"/>
              </a:pPr>
              <a:r>
                <a:rPr lang="ru-RU" sz="2400" b="1" dirty="0">
                  <a:latin typeface="Abhaya Libre"/>
                  <a:ea typeface="Abhaya Libre"/>
                  <a:cs typeface="Abhaya Libre"/>
                  <a:sym typeface="Abhaya Libre"/>
                </a:rPr>
                <a:t>Mushroom® опаковки</a:t>
              </a:r>
            </a:p>
            <a:p>
              <a:pPr marL="76200" marR="0" lvl="0" algn="just" rtl="0">
                <a:lnSpc>
                  <a:spcPct val="139958"/>
                </a:lnSpc>
                <a:spcBef>
                  <a:spcPts val="0"/>
                </a:spcBef>
                <a:spcAft>
                  <a:spcPts val="0"/>
                </a:spcAft>
                <a:buSzPts val="2400"/>
              </a:pPr>
              <a:r>
                <a:rPr lang="ru-RU" sz="2400" dirty="0">
                  <a:latin typeface="Abhaya Libre"/>
                  <a:ea typeface="Abhaya Libre"/>
                  <a:cs typeface="Abhaya Libre"/>
                  <a:sym typeface="Abhaya Libre"/>
                </a:rPr>
                <a:t>Mushroom® </a:t>
              </a:r>
              <a:r>
                <a:rPr lang="bg-BG" sz="2400" dirty="0">
                  <a:latin typeface="Abhaya Libre"/>
                  <a:ea typeface="Abhaya Libre"/>
                  <a:cs typeface="Abhaya Libre"/>
                  <a:sym typeface="Abhaya Libre"/>
                </a:rPr>
                <a:t>о</a:t>
              </a:r>
              <a:r>
                <a:rPr lang="ru-RU" sz="2400" dirty="0">
                  <a:latin typeface="Abhaya Libre"/>
                  <a:ea typeface="Abhaya Libre"/>
                  <a:cs typeface="Abhaya Libre"/>
                  <a:sym typeface="Abhaya Libre"/>
                </a:rPr>
                <a:t>паковките използват MycoComposite™ за отглеждане на напълно компостируеми защитни опаковки в безкрайно разнообразие от персонализирани форми.</a:t>
              </a:r>
              <a:endParaRPr sz="2400" dirty="0">
                <a:latin typeface="Abhaya Libre"/>
                <a:ea typeface="Abhaya Libre"/>
                <a:cs typeface="Abhaya Libre"/>
                <a:sym typeface="Abhaya Libre"/>
              </a:endParaRPr>
            </a:p>
          </p:txBody>
        </p:sp>
        <p:sp>
          <p:nvSpPr>
            <p:cNvPr id="621" name="Google Shape;621;g1c0d571eb8a_0_435"/>
            <p:cNvSpPr txBox="1"/>
            <p:nvPr/>
          </p:nvSpPr>
          <p:spPr>
            <a:xfrm>
              <a:off x="14908519" y="5280280"/>
              <a:ext cx="7218332" cy="3447097"/>
            </a:xfrm>
            <a:prstGeom prst="rect">
              <a:avLst/>
            </a:prstGeom>
            <a:noFill/>
            <a:ln>
              <a:noFill/>
            </a:ln>
          </p:spPr>
          <p:txBody>
            <a:bodyPr spcFirstLastPara="1" wrap="square" lIns="0" tIns="0" rIns="0" bIns="0" anchor="t" anchorCtr="0">
              <a:spAutoFit/>
            </a:bodyPr>
            <a:lstStyle/>
            <a:p>
              <a:pPr marL="457200" marR="0" lvl="0" indent="-381000" algn="just" rtl="0">
                <a:lnSpc>
                  <a:spcPct val="139958"/>
                </a:lnSpc>
                <a:spcBef>
                  <a:spcPts val="0"/>
                </a:spcBef>
                <a:spcAft>
                  <a:spcPts val="0"/>
                </a:spcAft>
                <a:buSzPts val="2400"/>
                <a:buFont typeface="Abhaya Libre"/>
                <a:buChar char="●"/>
              </a:pPr>
              <a:r>
                <a:rPr lang="ru-RU" sz="2400" b="1" dirty="0">
                  <a:latin typeface="Abhaya Libre"/>
                  <a:ea typeface="Abhaya Libre"/>
                  <a:cs typeface="Abhaya Libre"/>
                  <a:sym typeface="Abhaya Libre"/>
                </a:rPr>
                <a:t>Вентилирана система </a:t>
              </a:r>
              <a:endParaRPr lang="en-US" sz="2400" b="1" dirty="0">
                <a:latin typeface="Abhaya Libre"/>
                <a:ea typeface="Abhaya Libre"/>
                <a:cs typeface="Abhaya Libre"/>
                <a:sym typeface="Abhaya Libre"/>
              </a:endParaRPr>
            </a:p>
            <a:p>
              <a:pPr marL="76200" marR="0" lvl="0" algn="just" rtl="0">
                <a:lnSpc>
                  <a:spcPct val="139958"/>
                </a:lnSpc>
                <a:spcBef>
                  <a:spcPts val="0"/>
                </a:spcBef>
                <a:spcAft>
                  <a:spcPts val="0"/>
                </a:spcAft>
                <a:buSzPts val="2400"/>
              </a:pPr>
              <a:r>
                <a:rPr lang="bg-BG" sz="2400" dirty="0">
                  <a:latin typeface="Abhaya Libre"/>
                  <a:ea typeface="Abhaya Libre"/>
                  <a:cs typeface="Abhaya Libre"/>
                  <a:sym typeface="Abhaya Libre"/>
                </a:rPr>
                <a:t>С </a:t>
              </a:r>
              <a:r>
                <a:rPr lang="ru-RU" sz="2400" dirty="0">
                  <a:latin typeface="Abhaya Libre"/>
                  <a:ea typeface="Abhaya Libre"/>
                  <a:cs typeface="Abhaya Libre"/>
                  <a:sym typeface="Abhaya Libre"/>
                </a:rPr>
                <a:t>MycoComposite могат да се разработват готови форми за използване в продукти като салове за влажни зони, ядра на врати и др.</a:t>
              </a:r>
              <a:endParaRPr sz="2400" dirty="0">
                <a:latin typeface="Abhaya Libre"/>
                <a:ea typeface="Abhaya Libre"/>
                <a:cs typeface="Abhaya Libre"/>
                <a:sym typeface="Abhaya Libre"/>
              </a:endParaRPr>
            </a:p>
          </p:txBody>
        </p:sp>
      </p:grpSp>
      <p:pic>
        <p:nvPicPr>
          <p:cNvPr id="622" name="Google Shape;622;g1c0d571eb8a_0_435"/>
          <p:cNvPicPr preferRelativeResize="0"/>
          <p:nvPr/>
        </p:nvPicPr>
        <p:blipFill>
          <a:blip r:embed="rId8">
            <a:alphaModFix/>
          </a:blip>
          <a:stretch>
            <a:fillRect/>
          </a:stretch>
        </p:blipFill>
        <p:spPr>
          <a:xfrm>
            <a:off x="6342908" y="1990074"/>
            <a:ext cx="5386174" cy="3265375"/>
          </a:xfrm>
          <a:prstGeom prst="rect">
            <a:avLst/>
          </a:prstGeom>
          <a:noFill/>
          <a:ln>
            <a:noFill/>
          </a:ln>
        </p:spPr>
      </p:pic>
      <p:pic>
        <p:nvPicPr>
          <p:cNvPr id="623" name="Google Shape;623;g1c0d571eb8a_0_435"/>
          <p:cNvPicPr preferRelativeResize="0"/>
          <p:nvPr/>
        </p:nvPicPr>
        <p:blipFill>
          <a:blip r:embed="rId9">
            <a:alphaModFix/>
          </a:blip>
          <a:stretch>
            <a:fillRect/>
          </a:stretch>
        </p:blipFill>
        <p:spPr>
          <a:xfrm>
            <a:off x="688250" y="5503771"/>
            <a:ext cx="4908000" cy="2975475"/>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627"/>
        <p:cNvGrpSpPr/>
        <p:nvPr/>
      </p:nvGrpSpPr>
      <p:grpSpPr>
        <a:xfrm>
          <a:off x="0" y="0"/>
          <a:ext cx="0" cy="0"/>
          <a:chOff x="0" y="0"/>
          <a:chExt cx="0" cy="0"/>
        </a:xfrm>
      </p:grpSpPr>
      <p:pic>
        <p:nvPicPr>
          <p:cNvPr id="628" name="Google Shape;628;g1c0d571eb8a_0_418"/>
          <p:cNvPicPr preferRelativeResize="0"/>
          <p:nvPr/>
        </p:nvPicPr>
        <p:blipFill rotWithShape="1">
          <a:blip r:embed="rId3">
            <a:alphaModFix/>
          </a:blip>
          <a:srcRect/>
          <a:stretch/>
        </p:blipFill>
        <p:spPr>
          <a:xfrm rot="-4196164">
            <a:off x="-5974143" y="8370333"/>
            <a:ext cx="10675281" cy="11378690"/>
          </a:xfrm>
          <a:prstGeom prst="rect">
            <a:avLst/>
          </a:prstGeom>
          <a:noFill/>
          <a:ln>
            <a:noFill/>
          </a:ln>
        </p:spPr>
      </p:pic>
      <p:pic>
        <p:nvPicPr>
          <p:cNvPr id="629" name="Google Shape;629;g1c0d571eb8a_0_418"/>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630" name="Google Shape;630;g1c0d571eb8a_0_418"/>
          <p:cNvPicPr preferRelativeResize="0"/>
          <p:nvPr/>
        </p:nvPicPr>
        <p:blipFill rotWithShape="1">
          <a:blip r:embed="rId5">
            <a:alphaModFix/>
          </a:blip>
          <a:srcRect/>
          <a:stretch/>
        </p:blipFill>
        <p:spPr>
          <a:xfrm>
            <a:off x="16418708" y="0"/>
            <a:ext cx="1869291" cy="1869291"/>
          </a:xfrm>
          <a:prstGeom prst="rect">
            <a:avLst/>
          </a:prstGeom>
          <a:noFill/>
          <a:ln>
            <a:noFill/>
          </a:ln>
        </p:spPr>
      </p:pic>
      <p:pic>
        <p:nvPicPr>
          <p:cNvPr id="631" name="Google Shape;631;g1c0d571eb8a_0_418"/>
          <p:cNvPicPr preferRelativeResize="0"/>
          <p:nvPr/>
        </p:nvPicPr>
        <p:blipFill rotWithShape="1">
          <a:blip r:embed="rId6">
            <a:alphaModFix/>
          </a:blip>
          <a:srcRect/>
          <a:stretch/>
        </p:blipFill>
        <p:spPr>
          <a:xfrm>
            <a:off x="3496030" y="9326916"/>
            <a:ext cx="3710719" cy="779251"/>
          </a:xfrm>
          <a:prstGeom prst="rect">
            <a:avLst/>
          </a:prstGeom>
          <a:noFill/>
          <a:ln>
            <a:noFill/>
          </a:ln>
        </p:spPr>
      </p:pic>
      <p:pic>
        <p:nvPicPr>
          <p:cNvPr id="632" name="Google Shape;632;g1c0d571eb8a_0_418"/>
          <p:cNvPicPr preferRelativeResize="0"/>
          <p:nvPr/>
        </p:nvPicPr>
        <p:blipFill rotWithShape="1">
          <a:blip r:embed="rId7">
            <a:alphaModFix/>
          </a:blip>
          <a:srcRect/>
          <a:stretch/>
        </p:blipFill>
        <p:spPr>
          <a:xfrm rot="9614497">
            <a:off x="17215841" y="8047725"/>
            <a:ext cx="4352147" cy="4346443"/>
          </a:xfrm>
          <a:prstGeom prst="rect">
            <a:avLst/>
          </a:prstGeom>
          <a:noFill/>
          <a:ln>
            <a:noFill/>
          </a:ln>
        </p:spPr>
      </p:pic>
      <p:sp>
        <p:nvSpPr>
          <p:cNvPr id="633" name="Google Shape;633;g1c0d571eb8a_0_418"/>
          <p:cNvSpPr/>
          <p:nvPr/>
        </p:nvSpPr>
        <p:spPr>
          <a:xfrm>
            <a:off x="-99076" y="1579512"/>
            <a:ext cx="8071972" cy="7385126"/>
          </a:xfrm>
          <a:custGeom>
            <a:avLst/>
            <a:gdLst/>
            <a:ahLst/>
            <a:cxnLst/>
            <a:rect l="l" t="t" r="r" b="b"/>
            <a:pathLst>
              <a:path w="4215129" h="3083560" extrusionOk="0">
                <a:moveTo>
                  <a:pt x="4196079" y="1511300"/>
                </a:moveTo>
                <a:cubicBezTo>
                  <a:pt x="4199889" y="1508760"/>
                  <a:pt x="4203699" y="1507490"/>
                  <a:pt x="4206239" y="1503680"/>
                </a:cubicBezTo>
                <a:cubicBezTo>
                  <a:pt x="4208779" y="1501140"/>
                  <a:pt x="4213859" y="1497330"/>
                  <a:pt x="4213859" y="1493520"/>
                </a:cubicBezTo>
                <a:cubicBezTo>
                  <a:pt x="4213859" y="1490980"/>
                  <a:pt x="4208779" y="1487170"/>
                  <a:pt x="4206239" y="1484630"/>
                </a:cubicBezTo>
                <a:lnTo>
                  <a:pt x="4194809" y="1473200"/>
                </a:lnTo>
                <a:cubicBezTo>
                  <a:pt x="4197349" y="1470660"/>
                  <a:pt x="4202429" y="1469390"/>
                  <a:pt x="4202429" y="1465580"/>
                </a:cubicBezTo>
                <a:cubicBezTo>
                  <a:pt x="4204969" y="1455420"/>
                  <a:pt x="4208779" y="1445260"/>
                  <a:pt x="4208779" y="1435100"/>
                </a:cubicBezTo>
                <a:cubicBezTo>
                  <a:pt x="4208779" y="1430020"/>
                  <a:pt x="4199889" y="1426210"/>
                  <a:pt x="4194809" y="1419860"/>
                </a:cubicBezTo>
                <a:cubicBezTo>
                  <a:pt x="4199889" y="1419860"/>
                  <a:pt x="4202429" y="1419860"/>
                  <a:pt x="4206239" y="1418590"/>
                </a:cubicBezTo>
                <a:lnTo>
                  <a:pt x="4206239" y="1414780"/>
                </a:lnTo>
                <a:lnTo>
                  <a:pt x="4194809" y="1414780"/>
                </a:lnTo>
                <a:cubicBezTo>
                  <a:pt x="4187189" y="1409700"/>
                  <a:pt x="4179569" y="1399540"/>
                  <a:pt x="4177029" y="1400810"/>
                </a:cubicBezTo>
                <a:cubicBezTo>
                  <a:pt x="4163059" y="1408430"/>
                  <a:pt x="4163059" y="1398270"/>
                  <a:pt x="4160519" y="1390650"/>
                </a:cubicBezTo>
                <a:cubicBezTo>
                  <a:pt x="4155439" y="1391920"/>
                  <a:pt x="4150359" y="1393190"/>
                  <a:pt x="4146549" y="1391920"/>
                </a:cubicBezTo>
                <a:cubicBezTo>
                  <a:pt x="4137659" y="1390650"/>
                  <a:pt x="4128769" y="1386840"/>
                  <a:pt x="4119879" y="1386840"/>
                </a:cubicBezTo>
                <a:cubicBezTo>
                  <a:pt x="4108449" y="1385570"/>
                  <a:pt x="4095749" y="1385570"/>
                  <a:pt x="4083049" y="1384300"/>
                </a:cubicBezTo>
                <a:cubicBezTo>
                  <a:pt x="4063999" y="1381760"/>
                  <a:pt x="4044949" y="1379220"/>
                  <a:pt x="4025899" y="1376680"/>
                </a:cubicBezTo>
                <a:cubicBezTo>
                  <a:pt x="4024629" y="1376680"/>
                  <a:pt x="4022089" y="1379220"/>
                  <a:pt x="4020819" y="1379220"/>
                </a:cubicBezTo>
                <a:cubicBezTo>
                  <a:pt x="4010659" y="1377950"/>
                  <a:pt x="4000499" y="1376680"/>
                  <a:pt x="3991609" y="1374140"/>
                </a:cubicBezTo>
                <a:cubicBezTo>
                  <a:pt x="3989069" y="1372870"/>
                  <a:pt x="3987799" y="1366520"/>
                  <a:pt x="3987799" y="1363980"/>
                </a:cubicBezTo>
                <a:cubicBezTo>
                  <a:pt x="4001769" y="1353820"/>
                  <a:pt x="4015740" y="1343660"/>
                  <a:pt x="4024629" y="1337310"/>
                </a:cubicBezTo>
                <a:cubicBezTo>
                  <a:pt x="4034789" y="1336040"/>
                  <a:pt x="4041139" y="1334770"/>
                  <a:pt x="4050029" y="1334770"/>
                </a:cubicBezTo>
                <a:cubicBezTo>
                  <a:pt x="4042409" y="1324610"/>
                  <a:pt x="4037329" y="1319530"/>
                  <a:pt x="4030979" y="1311910"/>
                </a:cubicBezTo>
                <a:cubicBezTo>
                  <a:pt x="4027169" y="1313180"/>
                  <a:pt x="4023359" y="1314450"/>
                  <a:pt x="4017009" y="1316990"/>
                </a:cubicBezTo>
                <a:cubicBezTo>
                  <a:pt x="4017009" y="1310640"/>
                  <a:pt x="4017009" y="1304290"/>
                  <a:pt x="4018279" y="1304290"/>
                </a:cubicBezTo>
                <a:cubicBezTo>
                  <a:pt x="4023359" y="1303020"/>
                  <a:pt x="4030979" y="1301750"/>
                  <a:pt x="4034789" y="1304290"/>
                </a:cubicBezTo>
                <a:cubicBezTo>
                  <a:pt x="4039869" y="1308100"/>
                  <a:pt x="4042409" y="1314450"/>
                  <a:pt x="4047489" y="1322070"/>
                </a:cubicBezTo>
                <a:cubicBezTo>
                  <a:pt x="4050029" y="1322070"/>
                  <a:pt x="4055109" y="1323340"/>
                  <a:pt x="4060189" y="1323340"/>
                </a:cubicBezTo>
                <a:cubicBezTo>
                  <a:pt x="4058919" y="1306830"/>
                  <a:pt x="4058919" y="1306830"/>
                  <a:pt x="4044949" y="1282700"/>
                </a:cubicBezTo>
                <a:cubicBezTo>
                  <a:pt x="4062729" y="1282700"/>
                  <a:pt x="4067809" y="1277620"/>
                  <a:pt x="4063999" y="1259840"/>
                </a:cubicBezTo>
                <a:cubicBezTo>
                  <a:pt x="4075429" y="1258570"/>
                  <a:pt x="4088129" y="1257300"/>
                  <a:pt x="4099559" y="1257300"/>
                </a:cubicBezTo>
                <a:cubicBezTo>
                  <a:pt x="4098289" y="1254760"/>
                  <a:pt x="4095749" y="1249680"/>
                  <a:pt x="4094479" y="1245870"/>
                </a:cubicBezTo>
                <a:cubicBezTo>
                  <a:pt x="4099559" y="1247140"/>
                  <a:pt x="4103369" y="1248410"/>
                  <a:pt x="4105909" y="1249680"/>
                </a:cubicBezTo>
                <a:cubicBezTo>
                  <a:pt x="4107179" y="1243330"/>
                  <a:pt x="4107179" y="1236980"/>
                  <a:pt x="4108449" y="1231900"/>
                </a:cubicBezTo>
                <a:cubicBezTo>
                  <a:pt x="4109719" y="1225550"/>
                  <a:pt x="4110989" y="1217930"/>
                  <a:pt x="4112259" y="1211580"/>
                </a:cubicBezTo>
                <a:cubicBezTo>
                  <a:pt x="4112259" y="1209040"/>
                  <a:pt x="4110989" y="1205230"/>
                  <a:pt x="4112259" y="1201420"/>
                </a:cubicBezTo>
                <a:cubicBezTo>
                  <a:pt x="4116069" y="1191260"/>
                  <a:pt x="4117339" y="1176020"/>
                  <a:pt x="4113529" y="1168400"/>
                </a:cubicBezTo>
                <a:cubicBezTo>
                  <a:pt x="4116069" y="1165860"/>
                  <a:pt x="4117339" y="1162050"/>
                  <a:pt x="4117339" y="1159510"/>
                </a:cubicBezTo>
                <a:cubicBezTo>
                  <a:pt x="4117339" y="1149350"/>
                  <a:pt x="4117339" y="1137920"/>
                  <a:pt x="4116069" y="1127760"/>
                </a:cubicBezTo>
                <a:cubicBezTo>
                  <a:pt x="4114799" y="1117600"/>
                  <a:pt x="4113529" y="1108710"/>
                  <a:pt x="4112259" y="1098550"/>
                </a:cubicBezTo>
                <a:cubicBezTo>
                  <a:pt x="4110989" y="1096010"/>
                  <a:pt x="4110989" y="1093470"/>
                  <a:pt x="4112259" y="1089660"/>
                </a:cubicBezTo>
                <a:cubicBezTo>
                  <a:pt x="4116069" y="1079500"/>
                  <a:pt x="4118609" y="1069340"/>
                  <a:pt x="4110989" y="1059180"/>
                </a:cubicBezTo>
                <a:cubicBezTo>
                  <a:pt x="4108449" y="1056640"/>
                  <a:pt x="4109719" y="1050290"/>
                  <a:pt x="4110989" y="1046480"/>
                </a:cubicBezTo>
                <a:cubicBezTo>
                  <a:pt x="4114799" y="1032510"/>
                  <a:pt x="4107179" y="1021080"/>
                  <a:pt x="4093209" y="1018540"/>
                </a:cubicBezTo>
                <a:lnTo>
                  <a:pt x="4088129" y="1018540"/>
                </a:lnTo>
                <a:cubicBezTo>
                  <a:pt x="4089399" y="1014730"/>
                  <a:pt x="4090669" y="1013460"/>
                  <a:pt x="4091939" y="1010920"/>
                </a:cubicBezTo>
                <a:cubicBezTo>
                  <a:pt x="4088129" y="1009650"/>
                  <a:pt x="4084319" y="1009650"/>
                  <a:pt x="4081779" y="1007110"/>
                </a:cubicBezTo>
                <a:cubicBezTo>
                  <a:pt x="4079239" y="1005840"/>
                  <a:pt x="4077969" y="1002030"/>
                  <a:pt x="4075429" y="1000760"/>
                </a:cubicBezTo>
                <a:cubicBezTo>
                  <a:pt x="4065269" y="995680"/>
                  <a:pt x="4053839" y="990600"/>
                  <a:pt x="4042409" y="985520"/>
                </a:cubicBezTo>
                <a:cubicBezTo>
                  <a:pt x="4038599" y="984250"/>
                  <a:pt x="4033519" y="984250"/>
                  <a:pt x="4029709" y="984250"/>
                </a:cubicBezTo>
                <a:cubicBezTo>
                  <a:pt x="4027169" y="985520"/>
                  <a:pt x="4025899" y="980440"/>
                  <a:pt x="4023359" y="980440"/>
                </a:cubicBezTo>
                <a:cubicBezTo>
                  <a:pt x="4005579" y="976630"/>
                  <a:pt x="3987799" y="974090"/>
                  <a:pt x="3970019" y="969010"/>
                </a:cubicBezTo>
                <a:cubicBezTo>
                  <a:pt x="3956049" y="963930"/>
                  <a:pt x="3939539" y="974090"/>
                  <a:pt x="3925569" y="963930"/>
                </a:cubicBezTo>
                <a:cubicBezTo>
                  <a:pt x="3924299" y="962660"/>
                  <a:pt x="3921759" y="965200"/>
                  <a:pt x="3920489" y="965200"/>
                </a:cubicBezTo>
                <a:cubicBezTo>
                  <a:pt x="3909059" y="962660"/>
                  <a:pt x="3898899" y="969010"/>
                  <a:pt x="3887469" y="965200"/>
                </a:cubicBezTo>
                <a:cubicBezTo>
                  <a:pt x="3876039" y="961390"/>
                  <a:pt x="3863339" y="960120"/>
                  <a:pt x="3858259" y="948690"/>
                </a:cubicBezTo>
                <a:cubicBezTo>
                  <a:pt x="3853179" y="937260"/>
                  <a:pt x="3849369" y="925830"/>
                  <a:pt x="3849369" y="914400"/>
                </a:cubicBezTo>
                <a:cubicBezTo>
                  <a:pt x="3850639" y="900430"/>
                  <a:pt x="3856989" y="885190"/>
                  <a:pt x="3832859" y="887730"/>
                </a:cubicBezTo>
                <a:cubicBezTo>
                  <a:pt x="3834129" y="885190"/>
                  <a:pt x="3834129" y="882650"/>
                  <a:pt x="3835399" y="881380"/>
                </a:cubicBezTo>
                <a:cubicBezTo>
                  <a:pt x="3761739" y="873760"/>
                  <a:pt x="3688079" y="867410"/>
                  <a:pt x="3615689" y="859790"/>
                </a:cubicBezTo>
                <a:cubicBezTo>
                  <a:pt x="3613149" y="850900"/>
                  <a:pt x="3610609" y="840740"/>
                  <a:pt x="3608069" y="826770"/>
                </a:cubicBezTo>
                <a:cubicBezTo>
                  <a:pt x="3622039" y="842010"/>
                  <a:pt x="3634739" y="850900"/>
                  <a:pt x="3652519" y="849630"/>
                </a:cubicBezTo>
                <a:cubicBezTo>
                  <a:pt x="3653789" y="839470"/>
                  <a:pt x="3652519" y="831850"/>
                  <a:pt x="3642359" y="825500"/>
                </a:cubicBezTo>
                <a:cubicBezTo>
                  <a:pt x="3641089" y="824230"/>
                  <a:pt x="3639819" y="819150"/>
                  <a:pt x="3641089" y="816610"/>
                </a:cubicBezTo>
                <a:cubicBezTo>
                  <a:pt x="3646169" y="803910"/>
                  <a:pt x="3651249" y="792480"/>
                  <a:pt x="3655059" y="781050"/>
                </a:cubicBezTo>
                <a:cubicBezTo>
                  <a:pt x="3660139" y="784860"/>
                  <a:pt x="3663949" y="787400"/>
                  <a:pt x="3669029" y="789940"/>
                </a:cubicBezTo>
                <a:lnTo>
                  <a:pt x="3671569" y="787400"/>
                </a:lnTo>
                <a:lnTo>
                  <a:pt x="3656329" y="764540"/>
                </a:lnTo>
                <a:cubicBezTo>
                  <a:pt x="3666489" y="767080"/>
                  <a:pt x="3675379" y="768350"/>
                  <a:pt x="3686809" y="770890"/>
                </a:cubicBezTo>
                <a:cubicBezTo>
                  <a:pt x="3682999" y="763270"/>
                  <a:pt x="3679189" y="758190"/>
                  <a:pt x="3679189" y="758190"/>
                </a:cubicBezTo>
                <a:cubicBezTo>
                  <a:pt x="3685539" y="753110"/>
                  <a:pt x="3691889" y="748030"/>
                  <a:pt x="3700779" y="741680"/>
                </a:cubicBezTo>
                <a:cubicBezTo>
                  <a:pt x="3700779" y="740410"/>
                  <a:pt x="3702049" y="732790"/>
                  <a:pt x="3705859" y="731520"/>
                </a:cubicBezTo>
                <a:cubicBezTo>
                  <a:pt x="3713479" y="727710"/>
                  <a:pt x="3716019" y="734060"/>
                  <a:pt x="3718559" y="740410"/>
                </a:cubicBezTo>
                <a:cubicBezTo>
                  <a:pt x="3719829" y="744220"/>
                  <a:pt x="3727449" y="745490"/>
                  <a:pt x="3732529" y="746760"/>
                </a:cubicBezTo>
                <a:cubicBezTo>
                  <a:pt x="3737609" y="748030"/>
                  <a:pt x="3743959" y="748030"/>
                  <a:pt x="3750309" y="746760"/>
                </a:cubicBezTo>
                <a:cubicBezTo>
                  <a:pt x="3760469" y="746760"/>
                  <a:pt x="3770629" y="745490"/>
                  <a:pt x="3784599" y="744220"/>
                </a:cubicBezTo>
                <a:cubicBezTo>
                  <a:pt x="3774440" y="741680"/>
                  <a:pt x="3766819" y="739140"/>
                  <a:pt x="3760469" y="737870"/>
                </a:cubicBezTo>
                <a:cubicBezTo>
                  <a:pt x="3760469" y="736600"/>
                  <a:pt x="3760469" y="735330"/>
                  <a:pt x="3759199" y="734060"/>
                </a:cubicBezTo>
                <a:cubicBezTo>
                  <a:pt x="3769359" y="731520"/>
                  <a:pt x="3779519" y="728980"/>
                  <a:pt x="3788409" y="726440"/>
                </a:cubicBezTo>
                <a:cubicBezTo>
                  <a:pt x="3798569" y="728980"/>
                  <a:pt x="3807459" y="732790"/>
                  <a:pt x="3815079" y="735330"/>
                </a:cubicBezTo>
                <a:cubicBezTo>
                  <a:pt x="3817619" y="758190"/>
                  <a:pt x="3832859" y="739140"/>
                  <a:pt x="3841749" y="741680"/>
                </a:cubicBezTo>
                <a:cubicBezTo>
                  <a:pt x="3839209" y="736600"/>
                  <a:pt x="3835399" y="731520"/>
                  <a:pt x="3831590" y="725170"/>
                </a:cubicBezTo>
                <a:cubicBezTo>
                  <a:pt x="3848099" y="727710"/>
                  <a:pt x="3864610" y="727710"/>
                  <a:pt x="3876040" y="740410"/>
                </a:cubicBezTo>
                <a:cubicBezTo>
                  <a:pt x="3877310" y="741680"/>
                  <a:pt x="3882390" y="740410"/>
                  <a:pt x="3884930" y="739140"/>
                </a:cubicBezTo>
                <a:cubicBezTo>
                  <a:pt x="3888740" y="740410"/>
                  <a:pt x="3895090" y="742950"/>
                  <a:pt x="3897630" y="741680"/>
                </a:cubicBezTo>
                <a:cubicBezTo>
                  <a:pt x="3901440" y="737870"/>
                  <a:pt x="3901440" y="731520"/>
                  <a:pt x="3905250" y="723900"/>
                </a:cubicBezTo>
                <a:cubicBezTo>
                  <a:pt x="3914140" y="739140"/>
                  <a:pt x="3923030" y="730250"/>
                  <a:pt x="3931920" y="723900"/>
                </a:cubicBezTo>
                <a:cubicBezTo>
                  <a:pt x="3930650" y="727710"/>
                  <a:pt x="3930650" y="730250"/>
                  <a:pt x="3930650" y="730250"/>
                </a:cubicBezTo>
                <a:cubicBezTo>
                  <a:pt x="3938270" y="734060"/>
                  <a:pt x="3944620" y="736600"/>
                  <a:pt x="3953510" y="740410"/>
                </a:cubicBezTo>
                <a:cubicBezTo>
                  <a:pt x="3959860" y="737870"/>
                  <a:pt x="3967480" y="728980"/>
                  <a:pt x="3978910" y="737870"/>
                </a:cubicBezTo>
                <a:cubicBezTo>
                  <a:pt x="3980180" y="739140"/>
                  <a:pt x="3985260" y="736600"/>
                  <a:pt x="3989069" y="736600"/>
                </a:cubicBezTo>
                <a:cubicBezTo>
                  <a:pt x="3992879" y="735330"/>
                  <a:pt x="3995419" y="735330"/>
                  <a:pt x="3996690" y="734060"/>
                </a:cubicBezTo>
                <a:cubicBezTo>
                  <a:pt x="3999230" y="725170"/>
                  <a:pt x="4000499" y="717550"/>
                  <a:pt x="4004310" y="709930"/>
                </a:cubicBezTo>
                <a:cubicBezTo>
                  <a:pt x="4008120" y="702310"/>
                  <a:pt x="4006850" y="694690"/>
                  <a:pt x="3999230" y="692150"/>
                </a:cubicBezTo>
                <a:cubicBezTo>
                  <a:pt x="3996690" y="690880"/>
                  <a:pt x="3994150" y="690880"/>
                  <a:pt x="3992880" y="689610"/>
                </a:cubicBezTo>
                <a:cubicBezTo>
                  <a:pt x="4004310" y="678180"/>
                  <a:pt x="4014470" y="670560"/>
                  <a:pt x="4030980" y="675640"/>
                </a:cubicBezTo>
                <a:cubicBezTo>
                  <a:pt x="4034790" y="676910"/>
                  <a:pt x="4039870" y="671830"/>
                  <a:pt x="4046220" y="668020"/>
                </a:cubicBezTo>
                <a:cubicBezTo>
                  <a:pt x="4042410" y="664210"/>
                  <a:pt x="4039870" y="662940"/>
                  <a:pt x="4037330" y="661670"/>
                </a:cubicBezTo>
                <a:cubicBezTo>
                  <a:pt x="4047490" y="640080"/>
                  <a:pt x="4064000" y="654050"/>
                  <a:pt x="4079240" y="654050"/>
                </a:cubicBezTo>
                <a:cubicBezTo>
                  <a:pt x="4074160" y="650240"/>
                  <a:pt x="4071619" y="646430"/>
                  <a:pt x="4069080" y="645160"/>
                </a:cubicBezTo>
                <a:cubicBezTo>
                  <a:pt x="4076700" y="641350"/>
                  <a:pt x="4084320" y="638810"/>
                  <a:pt x="4090670" y="635000"/>
                </a:cubicBezTo>
                <a:cubicBezTo>
                  <a:pt x="4091940" y="629920"/>
                  <a:pt x="4090670" y="624840"/>
                  <a:pt x="4091940" y="622300"/>
                </a:cubicBezTo>
                <a:cubicBezTo>
                  <a:pt x="4098290" y="612140"/>
                  <a:pt x="4094480" y="604520"/>
                  <a:pt x="4084320" y="599440"/>
                </a:cubicBezTo>
                <a:cubicBezTo>
                  <a:pt x="4080510" y="596900"/>
                  <a:pt x="4076700" y="591820"/>
                  <a:pt x="4074160" y="588010"/>
                </a:cubicBezTo>
                <a:cubicBezTo>
                  <a:pt x="4077970" y="588010"/>
                  <a:pt x="4083050" y="586740"/>
                  <a:pt x="4088130" y="586740"/>
                </a:cubicBezTo>
                <a:lnTo>
                  <a:pt x="4088130" y="571500"/>
                </a:lnTo>
                <a:cubicBezTo>
                  <a:pt x="4090670" y="571500"/>
                  <a:pt x="4093210" y="571500"/>
                  <a:pt x="4095750" y="572770"/>
                </a:cubicBezTo>
                <a:cubicBezTo>
                  <a:pt x="4097020" y="557530"/>
                  <a:pt x="4098290" y="542290"/>
                  <a:pt x="4100830" y="525780"/>
                </a:cubicBezTo>
                <a:cubicBezTo>
                  <a:pt x="4086860" y="518160"/>
                  <a:pt x="4094480" y="509270"/>
                  <a:pt x="4102100" y="497840"/>
                </a:cubicBezTo>
                <a:cubicBezTo>
                  <a:pt x="4102100" y="497840"/>
                  <a:pt x="4099560" y="496570"/>
                  <a:pt x="4097020" y="496570"/>
                </a:cubicBezTo>
                <a:cubicBezTo>
                  <a:pt x="4098290" y="491490"/>
                  <a:pt x="4100830" y="486410"/>
                  <a:pt x="4102100" y="481330"/>
                </a:cubicBezTo>
                <a:cubicBezTo>
                  <a:pt x="4104640" y="471170"/>
                  <a:pt x="4100830" y="469900"/>
                  <a:pt x="4089400" y="474980"/>
                </a:cubicBezTo>
                <a:cubicBezTo>
                  <a:pt x="4088130" y="472440"/>
                  <a:pt x="4086860" y="468630"/>
                  <a:pt x="4084320" y="466090"/>
                </a:cubicBezTo>
                <a:cubicBezTo>
                  <a:pt x="4083050" y="467360"/>
                  <a:pt x="4083050" y="468630"/>
                  <a:pt x="4081780" y="469900"/>
                </a:cubicBezTo>
                <a:cubicBezTo>
                  <a:pt x="4076700" y="468630"/>
                  <a:pt x="4072890" y="466090"/>
                  <a:pt x="4067810" y="464820"/>
                </a:cubicBezTo>
                <a:cubicBezTo>
                  <a:pt x="4042410" y="454660"/>
                  <a:pt x="4015740" y="457200"/>
                  <a:pt x="3990340" y="455930"/>
                </a:cubicBezTo>
                <a:cubicBezTo>
                  <a:pt x="3986530" y="455930"/>
                  <a:pt x="3981450" y="459740"/>
                  <a:pt x="3977640" y="459740"/>
                </a:cubicBezTo>
                <a:cubicBezTo>
                  <a:pt x="3962400" y="458470"/>
                  <a:pt x="3948430" y="453390"/>
                  <a:pt x="3934460" y="452120"/>
                </a:cubicBezTo>
                <a:cubicBezTo>
                  <a:pt x="3915410" y="450850"/>
                  <a:pt x="3896360" y="450850"/>
                  <a:pt x="3877310" y="450850"/>
                </a:cubicBezTo>
                <a:cubicBezTo>
                  <a:pt x="3863340" y="450850"/>
                  <a:pt x="3860800" y="443230"/>
                  <a:pt x="3862070" y="433070"/>
                </a:cubicBezTo>
                <a:cubicBezTo>
                  <a:pt x="3867150" y="429260"/>
                  <a:pt x="3872230" y="421640"/>
                  <a:pt x="3872230" y="420370"/>
                </a:cubicBezTo>
                <a:cubicBezTo>
                  <a:pt x="3855720" y="407670"/>
                  <a:pt x="3870960" y="398780"/>
                  <a:pt x="3874770" y="388620"/>
                </a:cubicBezTo>
                <a:cubicBezTo>
                  <a:pt x="3873500" y="363220"/>
                  <a:pt x="3872230" y="337820"/>
                  <a:pt x="3870960" y="311150"/>
                </a:cubicBezTo>
                <a:cubicBezTo>
                  <a:pt x="3873500" y="309880"/>
                  <a:pt x="3878580" y="308610"/>
                  <a:pt x="3882390" y="307340"/>
                </a:cubicBezTo>
                <a:cubicBezTo>
                  <a:pt x="3881120" y="303530"/>
                  <a:pt x="3878580" y="299720"/>
                  <a:pt x="3878580" y="295910"/>
                </a:cubicBezTo>
                <a:cubicBezTo>
                  <a:pt x="3882390" y="280670"/>
                  <a:pt x="3883660" y="265430"/>
                  <a:pt x="3867150" y="254000"/>
                </a:cubicBezTo>
                <a:cubicBezTo>
                  <a:pt x="3874770" y="248920"/>
                  <a:pt x="3881120" y="245110"/>
                  <a:pt x="3888740" y="240030"/>
                </a:cubicBezTo>
                <a:cubicBezTo>
                  <a:pt x="3887470" y="238760"/>
                  <a:pt x="3886200" y="236220"/>
                  <a:pt x="3886200" y="234950"/>
                </a:cubicBezTo>
                <a:cubicBezTo>
                  <a:pt x="3886200" y="233680"/>
                  <a:pt x="3884930" y="233680"/>
                  <a:pt x="3883660" y="233680"/>
                </a:cubicBezTo>
                <a:cubicBezTo>
                  <a:pt x="3870960" y="233680"/>
                  <a:pt x="3865880" y="231140"/>
                  <a:pt x="3864610" y="218440"/>
                </a:cubicBezTo>
                <a:cubicBezTo>
                  <a:pt x="3864610" y="215900"/>
                  <a:pt x="3864610" y="212090"/>
                  <a:pt x="3867150" y="209550"/>
                </a:cubicBezTo>
                <a:cubicBezTo>
                  <a:pt x="3872230" y="205740"/>
                  <a:pt x="3877310" y="201930"/>
                  <a:pt x="3883660" y="199390"/>
                </a:cubicBezTo>
                <a:cubicBezTo>
                  <a:pt x="3886200" y="198120"/>
                  <a:pt x="3891280" y="199390"/>
                  <a:pt x="3893820" y="200660"/>
                </a:cubicBezTo>
                <a:cubicBezTo>
                  <a:pt x="3907790" y="208280"/>
                  <a:pt x="3909060" y="208280"/>
                  <a:pt x="3911600" y="191770"/>
                </a:cubicBezTo>
                <a:cubicBezTo>
                  <a:pt x="3914140" y="193040"/>
                  <a:pt x="3916680" y="194310"/>
                  <a:pt x="3920490" y="195580"/>
                </a:cubicBezTo>
                <a:cubicBezTo>
                  <a:pt x="3919220" y="190500"/>
                  <a:pt x="3919220" y="186690"/>
                  <a:pt x="3916680" y="182880"/>
                </a:cubicBezTo>
                <a:cubicBezTo>
                  <a:pt x="3916680" y="181610"/>
                  <a:pt x="3914140" y="180340"/>
                  <a:pt x="3911600" y="179070"/>
                </a:cubicBezTo>
                <a:cubicBezTo>
                  <a:pt x="3914140" y="177800"/>
                  <a:pt x="3916680" y="175260"/>
                  <a:pt x="3919220" y="176530"/>
                </a:cubicBezTo>
                <a:cubicBezTo>
                  <a:pt x="3931920" y="180340"/>
                  <a:pt x="3939540" y="171450"/>
                  <a:pt x="3948430" y="166370"/>
                </a:cubicBezTo>
                <a:cubicBezTo>
                  <a:pt x="3940810" y="156210"/>
                  <a:pt x="3933190" y="147320"/>
                  <a:pt x="3926840" y="137160"/>
                </a:cubicBezTo>
                <a:cubicBezTo>
                  <a:pt x="3937000" y="132080"/>
                  <a:pt x="3944620" y="129540"/>
                  <a:pt x="3952240" y="125730"/>
                </a:cubicBezTo>
                <a:cubicBezTo>
                  <a:pt x="3935730" y="97790"/>
                  <a:pt x="3935730" y="97790"/>
                  <a:pt x="3947160" y="86360"/>
                </a:cubicBezTo>
                <a:cubicBezTo>
                  <a:pt x="3947160" y="85090"/>
                  <a:pt x="3945890" y="83820"/>
                  <a:pt x="3945890" y="82550"/>
                </a:cubicBezTo>
                <a:cubicBezTo>
                  <a:pt x="3942080" y="83820"/>
                  <a:pt x="3937000" y="85090"/>
                  <a:pt x="3933190" y="87630"/>
                </a:cubicBezTo>
                <a:lnTo>
                  <a:pt x="3931920" y="86360"/>
                </a:lnTo>
                <a:cubicBezTo>
                  <a:pt x="3937000" y="81280"/>
                  <a:pt x="3942080" y="77470"/>
                  <a:pt x="3947160" y="72390"/>
                </a:cubicBezTo>
                <a:cubicBezTo>
                  <a:pt x="3947160" y="68580"/>
                  <a:pt x="3949700" y="59690"/>
                  <a:pt x="3947160" y="57150"/>
                </a:cubicBezTo>
                <a:cubicBezTo>
                  <a:pt x="3937000" y="48260"/>
                  <a:pt x="3948430" y="39370"/>
                  <a:pt x="3945890" y="30480"/>
                </a:cubicBezTo>
                <a:cubicBezTo>
                  <a:pt x="3944620" y="27940"/>
                  <a:pt x="3945890" y="21590"/>
                  <a:pt x="3944620" y="21590"/>
                </a:cubicBezTo>
                <a:cubicBezTo>
                  <a:pt x="3937000" y="17780"/>
                  <a:pt x="3928110" y="11430"/>
                  <a:pt x="3919220" y="11430"/>
                </a:cubicBezTo>
                <a:cubicBezTo>
                  <a:pt x="3898900" y="10160"/>
                  <a:pt x="3878580" y="12700"/>
                  <a:pt x="3858260" y="12700"/>
                </a:cubicBezTo>
                <a:lnTo>
                  <a:pt x="3793490" y="12700"/>
                </a:lnTo>
                <a:cubicBezTo>
                  <a:pt x="3778250" y="12700"/>
                  <a:pt x="3765550" y="8890"/>
                  <a:pt x="3750310" y="5080"/>
                </a:cubicBezTo>
                <a:cubicBezTo>
                  <a:pt x="3732530" y="0"/>
                  <a:pt x="3713480" y="3810"/>
                  <a:pt x="3694430" y="5080"/>
                </a:cubicBezTo>
                <a:cubicBezTo>
                  <a:pt x="3653790" y="6350"/>
                  <a:pt x="3613150" y="6350"/>
                  <a:pt x="3572510" y="7620"/>
                </a:cubicBezTo>
                <a:cubicBezTo>
                  <a:pt x="3553460" y="7620"/>
                  <a:pt x="3533140" y="10160"/>
                  <a:pt x="3514090" y="11430"/>
                </a:cubicBezTo>
                <a:cubicBezTo>
                  <a:pt x="3489960" y="12700"/>
                  <a:pt x="3465830" y="11430"/>
                  <a:pt x="3441700" y="12700"/>
                </a:cubicBezTo>
                <a:cubicBezTo>
                  <a:pt x="3416300" y="13970"/>
                  <a:pt x="3390900" y="16510"/>
                  <a:pt x="3365500" y="17780"/>
                </a:cubicBezTo>
                <a:cubicBezTo>
                  <a:pt x="3335020" y="19050"/>
                  <a:pt x="3304540" y="19050"/>
                  <a:pt x="3274060" y="20320"/>
                </a:cubicBezTo>
                <a:lnTo>
                  <a:pt x="3178810" y="24130"/>
                </a:lnTo>
                <a:cubicBezTo>
                  <a:pt x="3149600" y="25400"/>
                  <a:pt x="3121660" y="25400"/>
                  <a:pt x="3092450" y="25400"/>
                </a:cubicBezTo>
                <a:cubicBezTo>
                  <a:pt x="3070860" y="25400"/>
                  <a:pt x="3048000" y="26670"/>
                  <a:pt x="3026410" y="27940"/>
                </a:cubicBezTo>
                <a:lnTo>
                  <a:pt x="2961640" y="31750"/>
                </a:lnTo>
                <a:cubicBezTo>
                  <a:pt x="2946400" y="33020"/>
                  <a:pt x="2931160" y="33020"/>
                  <a:pt x="2914650" y="34290"/>
                </a:cubicBezTo>
                <a:cubicBezTo>
                  <a:pt x="2889250" y="35560"/>
                  <a:pt x="2863850" y="35560"/>
                  <a:pt x="2838450" y="36830"/>
                </a:cubicBezTo>
                <a:cubicBezTo>
                  <a:pt x="2809240" y="38100"/>
                  <a:pt x="2781300" y="40640"/>
                  <a:pt x="2753360" y="41910"/>
                </a:cubicBezTo>
                <a:cubicBezTo>
                  <a:pt x="2724150" y="44450"/>
                  <a:pt x="2696210" y="46990"/>
                  <a:pt x="2667000" y="49530"/>
                </a:cubicBezTo>
                <a:cubicBezTo>
                  <a:pt x="2655570" y="50800"/>
                  <a:pt x="2644140" y="50800"/>
                  <a:pt x="2631440" y="52070"/>
                </a:cubicBezTo>
                <a:lnTo>
                  <a:pt x="2594610" y="52070"/>
                </a:lnTo>
                <a:cubicBezTo>
                  <a:pt x="2552700" y="54610"/>
                  <a:pt x="2512060" y="58420"/>
                  <a:pt x="2470150" y="60960"/>
                </a:cubicBezTo>
                <a:cubicBezTo>
                  <a:pt x="2444750" y="62230"/>
                  <a:pt x="2418080" y="63500"/>
                  <a:pt x="2392680" y="66040"/>
                </a:cubicBezTo>
                <a:cubicBezTo>
                  <a:pt x="2377440" y="67310"/>
                  <a:pt x="2360930" y="69850"/>
                  <a:pt x="2345690" y="71120"/>
                </a:cubicBezTo>
                <a:lnTo>
                  <a:pt x="2242819" y="78740"/>
                </a:lnTo>
                <a:cubicBezTo>
                  <a:pt x="2221230" y="80010"/>
                  <a:pt x="2200909" y="85090"/>
                  <a:pt x="2180590" y="86360"/>
                </a:cubicBezTo>
                <a:cubicBezTo>
                  <a:pt x="2148840" y="88900"/>
                  <a:pt x="2115819" y="90170"/>
                  <a:pt x="2084069" y="92710"/>
                </a:cubicBezTo>
                <a:cubicBezTo>
                  <a:pt x="2076449" y="92710"/>
                  <a:pt x="2067559" y="93980"/>
                  <a:pt x="2059940" y="93980"/>
                </a:cubicBezTo>
                <a:cubicBezTo>
                  <a:pt x="2032000" y="96520"/>
                  <a:pt x="2005330" y="99060"/>
                  <a:pt x="1977390" y="101600"/>
                </a:cubicBezTo>
                <a:cubicBezTo>
                  <a:pt x="1962150" y="102870"/>
                  <a:pt x="1945640" y="105410"/>
                  <a:pt x="1930400" y="106680"/>
                </a:cubicBezTo>
                <a:cubicBezTo>
                  <a:pt x="1911350" y="107950"/>
                  <a:pt x="1892300" y="109220"/>
                  <a:pt x="1874520" y="110490"/>
                </a:cubicBezTo>
                <a:cubicBezTo>
                  <a:pt x="1838960" y="114300"/>
                  <a:pt x="1802130" y="118110"/>
                  <a:pt x="1766570" y="121920"/>
                </a:cubicBezTo>
                <a:cubicBezTo>
                  <a:pt x="1760220" y="123190"/>
                  <a:pt x="1755140" y="127000"/>
                  <a:pt x="1748790" y="127000"/>
                </a:cubicBezTo>
                <a:cubicBezTo>
                  <a:pt x="1719580" y="129540"/>
                  <a:pt x="1690370" y="129540"/>
                  <a:pt x="1662430" y="133350"/>
                </a:cubicBezTo>
                <a:cubicBezTo>
                  <a:pt x="1647190" y="135890"/>
                  <a:pt x="1630680" y="129540"/>
                  <a:pt x="1616710" y="142240"/>
                </a:cubicBezTo>
                <a:cubicBezTo>
                  <a:pt x="1611630" y="146050"/>
                  <a:pt x="1597660" y="139700"/>
                  <a:pt x="1588770" y="140970"/>
                </a:cubicBezTo>
                <a:cubicBezTo>
                  <a:pt x="1553210" y="144780"/>
                  <a:pt x="1517650" y="149860"/>
                  <a:pt x="1483360" y="153670"/>
                </a:cubicBezTo>
                <a:cubicBezTo>
                  <a:pt x="1455420" y="157480"/>
                  <a:pt x="1428750" y="160020"/>
                  <a:pt x="1400810" y="163830"/>
                </a:cubicBezTo>
                <a:cubicBezTo>
                  <a:pt x="1390650" y="165100"/>
                  <a:pt x="1380490" y="168910"/>
                  <a:pt x="1371600" y="170180"/>
                </a:cubicBezTo>
                <a:cubicBezTo>
                  <a:pt x="1346200" y="172720"/>
                  <a:pt x="1320800" y="175260"/>
                  <a:pt x="1296670" y="177800"/>
                </a:cubicBezTo>
                <a:cubicBezTo>
                  <a:pt x="1296670" y="182880"/>
                  <a:pt x="1296670" y="185420"/>
                  <a:pt x="1295400" y="187960"/>
                </a:cubicBezTo>
                <a:cubicBezTo>
                  <a:pt x="1292860" y="185420"/>
                  <a:pt x="1290320" y="181610"/>
                  <a:pt x="1287780" y="176530"/>
                </a:cubicBezTo>
                <a:cubicBezTo>
                  <a:pt x="1282700" y="190500"/>
                  <a:pt x="1272540" y="181610"/>
                  <a:pt x="1264920" y="182880"/>
                </a:cubicBezTo>
                <a:cubicBezTo>
                  <a:pt x="1250950" y="185420"/>
                  <a:pt x="1235710" y="189230"/>
                  <a:pt x="1221740" y="190500"/>
                </a:cubicBezTo>
                <a:cubicBezTo>
                  <a:pt x="1196340" y="194310"/>
                  <a:pt x="1170940" y="196850"/>
                  <a:pt x="1145540" y="199390"/>
                </a:cubicBezTo>
                <a:cubicBezTo>
                  <a:pt x="1123950" y="201930"/>
                  <a:pt x="1102360" y="207010"/>
                  <a:pt x="1080770" y="210820"/>
                </a:cubicBezTo>
                <a:cubicBezTo>
                  <a:pt x="1043940" y="217170"/>
                  <a:pt x="1005840" y="220980"/>
                  <a:pt x="969010" y="227330"/>
                </a:cubicBezTo>
                <a:cubicBezTo>
                  <a:pt x="943610" y="231140"/>
                  <a:pt x="918210" y="237490"/>
                  <a:pt x="891540" y="241300"/>
                </a:cubicBezTo>
                <a:cubicBezTo>
                  <a:pt x="864870" y="246380"/>
                  <a:pt x="836930" y="250190"/>
                  <a:pt x="810260" y="255270"/>
                </a:cubicBezTo>
                <a:cubicBezTo>
                  <a:pt x="791210" y="259080"/>
                  <a:pt x="772160" y="264160"/>
                  <a:pt x="753110" y="267970"/>
                </a:cubicBezTo>
                <a:cubicBezTo>
                  <a:pt x="715010" y="274320"/>
                  <a:pt x="675640" y="280670"/>
                  <a:pt x="637540" y="287020"/>
                </a:cubicBezTo>
                <a:cubicBezTo>
                  <a:pt x="623570" y="289560"/>
                  <a:pt x="610870" y="294640"/>
                  <a:pt x="596900" y="297180"/>
                </a:cubicBezTo>
                <a:cubicBezTo>
                  <a:pt x="572770" y="302260"/>
                  <a:pt x="548640" y="304800"/>
                  <a:pt x="524510" y="309880"/>
                </a:cubicBezTo>
                <a:cubicBezTo>
                  <a:pt x="506730" y="313690"/>
                  <a:pt x="490220" y="320040"/>
                  <a:pt x="473710" y="322580"/>
                </a:cubicBezTo>
                <a:cubicBezTo>
                  <a:pt x="438150" y="330200"/>
                  <a:pt x="402590" y="335280"/>
                  <a:pt x="367030" y="341630"/>
                </a:cubicBezTo>
                <a:cubicBezTo>
                  <a:pt x="351790" y="344170"/>
                  <a:pt x="336550" y="349250"/>
                  <a:pt x="321310" y="353060"/>
                </a:cubicBezTo>
                <a:cubicBezTo>
                  <a:pt x="297180" y="359410"/>
                  <a:pt x="271780" y="364490"/>
                  <a:pt x="247650" y="370840"/>
                </a:cubicBezTo>
                <a:cubicBezTo>
                  <a:pt x="241300" y="372110"/>
                  <a:pt x="234950" y="375920"/>
                  <a:pt x="227330" y="377190"/>
                </a:cubicBezTo>
                <a:cubicBezTo>
                  <a:pt x="219710" y="378460"/>
                  <a:pt x="212090" y="378460"/>
                  <a:pt x="204470" y="379730"/>
                </a:cubicBezTo>
                <a:cubicBezTo>
                  <a:pt x="189230" y="383540"/>
                  <a:pt x="173990" y="387350"/>
                  <a:pt x="160020" y="391160"/>
                </a:cubicBezTo>
                <a:cubicBezTo>
                  <a:pt x="129540" y="398780"/>
                  <a:pt x="114300" y="401320"/>
                  <a:pt x="100330" y="408940"/>
                </a:cubicBezTo>
                <a:cubicBezTo>
                  <a:pt x="87630" y="415290"/>
                  <a:pt x="69850" y="414020"/>
                  <a:pt x="64770" y="434340"/>
                </a:cubicBezTo>
                <a:cubicBezTo>
                  <a:pt x="62230" y="440690"/>
                  <a:pt x="55880" y="444500"/>
                  <a:pt x="67310" y="447040"/>
                </a:cubicBezTo>
                <a:cubicBezTo>
                  <a:pt x="68580" y="447040"/>
                  <a:pt x="71120" y="450850"/>
                  <a:pt x="69850" y="452120"/>
                </a:cubicBezTo>
                <a:cubicBezTo>
                  <a:pt x="67310" y="459740"/>
                  <a:pt x="64770" y="467360"/>
                  <a:pt x="62230" y="477520"/>
                </a:cubicBezTo>
                <a:cubicBezTo>
                  <a:pt x="62230" y="477520"/>
                  <a:pt x="64770" y="478790"/>
                  <a:pt x="67310" y="481330"/>
                </a:cubicBezTo>
                <a:cubicBezTo>
                  <a:pt x="59690" y="488950"/>
                  <a:pt x="59690" y="516890"/>
                  <a:pt x="64770" y="525780"/>
                </a:cubicBezTo>
                <a:cubicBezTo>
                  <a:pt x="67310" y="530860"/>
                  <a:pt x="68580" y="537210"/>
                  <a:pt x="69850" y="543560"/>
                </a:cubicBezTo>
                <a:cubicBezTo>
                  <a:pt x="54610" y="547370"/>
                  <a:pt x="72390" y="556260"/>
                  <a:pt x="67310" y="561340"/>
                </a:cubicBezTo>
                <a:cubicBezTo>
                  <a:pt x="69850" y="561340"/>
                  <a:pt x="72390" y="561340"/>
                  <a:pt x="76200" y="562610"/>
                </a:cubicBezTo>
                <a:cubicBezTo>
                  <a:pt x="73660" y="566420"/>
                  <a:pt x="71120" y="568960"/>
                  <a:pt x="69850" y="570230"/>
                </a:cubicBezTo>
                <a:cubicBezTo>
                  <a:pt x="72390" y="572770"/>
                  <a:pt x="76200" y="574040"/>
                  <a:pt x="78740" y="576580"/>
                </a:cubicBezTo>
                <a:cubicBezTo>
                  <a:pt x="64770" y="595630"/>
                  <a:pt x="64770" y="604520"/>
                  <a:pt x="81280" y="621030"/>
                </a:cubicBezTo>
                <a:cubicBezTo>
                  <a:pt x="82550" y="622300"/>
                  <a:pt x="85090" y="624840"/>
                  <a:pt x="85090" y="626110"/>
                </a:cubicBezTo>
                <a:cubicBezTo>
                  <a:pt x="81280" y="640080"/>
                  <a:pt x="82550" y="652780"/>
                  <a:pt x="91440" y="664210"/>
                </a:cubicBezTo>
                <a:cubicBezTo>
                  <a:pt x="91440" y="664210"/>
                  <a:pt x="90170" y="668020"/>
                  <a:pt x="87630" y="670560"/>
                </a:cubicBezTo>
                <a:cubicBezTo>
                  <a:pt x="91440" y="669290"/>
                  <a:pt x="93980" y="668020"/>
                  <a:pt x="96520" y="668020"/>
                </a:cubicBezTo>
                <a:lnTo>
                  <a:pt x="92710" y="690880"/>
                </a:lnTo>
                <a:lnTo>
                  <a:pt x="106680" y="690880"/>
                </a:lnTo>
                <a:cubicBezTo>
                  <a:pt x="110490" y="695960"/>
                  <a:pt x="114300" y="699770"/>
                  <a:pt x="114300" y="701040"/>
                </a:cubicBezTo>
                <a:cubicBezTo>
                  <a:pt x="118110" y="697230"/>
                  <a:pt x="120650" y="695960"/>
                  <a:pt x="121920" y="694690"/>
                </a:cubicBezTo>
                <a:cubicBezTo>
                  <a:pt x="128270" y="704850"/>
                  <a:pt x="133350" y="712470"/>
                  <a:pt x="137160" y="720090"/>
                </a:cubicBezTo>
                <a:cubicBezTo>
                  <a:pt x="135890" y="728980"/>
                  <a:pt x="133350" y="736600"/>
                  <a:pt x="132080" y="741680"/>
                </a:cubicBezTo>
                <a:cubicBezTo>
                  <a:pt x="125730" y="741680"/>
                  <a:pt x="119380" y="740410"/>
                  <a:pt x="115570" y="742950"/>
                </a:cubicBezTo>
                <a:cubicBezTo>
                  <a:pt x="111760" y="745490"/>
                  <a:pt x="111760" y="751840"/>
                  <a:pt x="109220" y="755650"/>
                </a:cubicBezTo>
                <a:cubicBezTo>
                  <a:pt x="109220" y="756920"/>
                  <a:pt x="118110" y="773430"/>
                  <a:pt x="116840" y="774700"/>
                </a:cubicBezTo>
                <a:cubicBezTo>
                  <a:pt x="115570" y="783590"/>
                  <a:pt x="113030" y="792480"/>
                  <a:pt x="111760" y="802640"/>
                </a:cubicBezTo>
                <a:cubicBezTo>
                  <a:pt x="116840" y="806450"/>
                  <a:pt x="123190" y="811530"/>
                  <a:pt x="128270" y="815340"/>
                </a:cubicBezTo>
                <a:cubicBezTo>
                  <a:pt x="119380" y="820420"/>
                  <a:pt x="113030" y="825500"/>
                  <a:pt x="106680" y="829310"/>
                </a:cubicBezTo>
                <a:cubicBezTo>
                  <a:pt x="109220" y="830580"/>
                  <a:pt x="110490" y="831850"/>
                  <a:pt x="113030" y="833120"/>
                </a:cubicBezTo>
                <a:cubicBezTo>
                  <a:pt x="114300" y="838200"/>
                  <a:pt x="116840" y="843280"/>
                  <a:pt x="116840" y="848360"/>
                </a:cubicBezTo>
                <a:cubicBezTo>
                  <a:pt x="116840" y="853440"/>
                  <a:pt x="113030" y="862330"/>
                  <a:pt x="115570" y="863600"/>
                </a:cubicBezTo>
                <a:cubicBezTo>
                  <a:pt x="127000" y="869950"/>
                  <a:pt x="120650" y="889000"/>
                  <a:pt x="135890" y="891540"/>
                </a:cubicBezTo>
                <a:cubicBezTo>
                  <a:pt x="137160" y="891540"/>
                  <a:pt x="137160" y="894080"/>
                  <a:pt x="139700" y="896620"/>
                </a:cubicBezTo>
                <a:cubicBezTo>
                  <a:pt x="135890" y="896620"/>
                  <a:pt x="133350" y="896620"/>
                  <a:pt x="128270" y="897890"/>
                </a:cubicBezTo>
                <a:cubicBezTo>
                  <a:pt x="142240" y="908050"/>
                  <a:pt x="138430" y="916940"/>
                  <a:pt x="133350" y="924560"/>
                </a:cubicBezTo>
                <a:cubicBezTo>
                  <a:pt x="128270" y="925830"/>
                  <a:pt x="124460" y="927100"/>
                  <a:pt x="120650" y="928370"/>
                </a:cubicBezTo>
                <a:cubicBezTo>
                  <a:pt x="121920" y="930910"/>
                  <a:pt x="121920" y="932180"/>
                  <a:pt x="123190" y="934720"/>
                </a:cubicBezTo>
                <a:cubicBezTo>
                  <a:pt x="124460" y="935990"/>
                  <a:pt x="130810" y="952500"/>
                  <a:pt x="130810" y="955040"/>
                </a:cubicBezTo>
                <a:cubicBezTo>
                  <a:pt x="128270" y="961390"/>
                  <a:pt x="127000" y="967740"/>
                  <a:pt x="125730" y="974090"/>
                </a:cubicBezTo>
                <a:cubicBezTo>
                  <a:pt x="133350" y="974090"/>
                  <a:pt x="139700" y="975360"/>
                  <a:pt x="142240" y="975360"/>
                </a:cubicBezTo>
                <a:cubicBezTo>
                  <a:pt x="139700" y="976630"/>
                  <a:pt x="135890" y="979170"/>
                  <a:pt x="133350" y="980440"/>
                </a:cubicBezTo>
                <a:cubicBezTo>
                  <a:pt x="134620" y="982980"/>
                  <a:pt x="135890" y="985520"/>
                  <a:pt x="138430" y="986790"/>
                </a:cubicBezTo>
                <a:cubicBezTo>
                  <a:pt x="148590" y="985520"/>
                  <a:pt x="158750" y="984250"/>
                  <a:pt x="170180" y="982980"/>
                </a:cubicBezTo>
                <a:cubicBezTo>
                  <a:pt x="168910" y="989330"/>
                  <a:pt x="167640" y="994410"/>
                  <a:pt x="165100" y="999490"/>
                </a:cubicBezTo>
                <a:cubicBezTo>
                  <a:pt x="171450" y="999490"/>
                  <a:pt x="179070" y="1000760"/>
                  <a:pt x="185420" y="1000760"/>
                </a:cubicBezTo>
                <a:lnTo>
                  <a:pt x="185420" y="1007110"/>
                </a:lnTo>
                <a:cubicBezTo>
                  <a:pt x="176530" y="1008380"/>
                  <a:pt x="167640" y="1010920"/>
                  <a:pt x="160020" y="1012190"/>
                </a:cubicBezTo>
                <a:cubicBezTo>
                  <a:pt x="191770" y="1027430"/>
                  <a:pt x="220980" y="1013460"/>
                  <a:pt x="255270" y="1008380"/>
                </a:cubicBezTo>
                <a:cubicBezTo>
                  <a:pt x="261620" y="1014730"/>
                  <a:pt x="267970" y="1009650"/>
                  <a:pt x="273050" y="999490"/>
                </a:cubicBezTo>
                <a:cubicBezTo>
                  <a:pt x="279400" y="1008380"/>
                  <a:pt x="284480" y="1005840"/>
                  <a:pt x="297180" y="988060"/>
                </a:cubicBezTo>
                <a:cubicBezTo>
                  <a:pt x="298450" y="988060"/>
                  <a:pt x="299720" y="989330"/>
                  <a:pt x="300990" y="989330"/>
                </a:cubicBezTo>
                <a:cubicBezTo>
                  <a:pt x="299720" y="994410"/>
                  <a:pt x="297180" y="998220"/>
                  <a:pt x="295910" y="1003300"/>
                </a:cubicBezTo>
                <a:cubicBezTo>
                  <a:pt x="303530" y="1000760"/>
                  <a:pt x="309880" y="999490"/>
                  <a:pt x="317500" y="996950"/>
                </a:cubicBezTo>
                <a:lnTo>
                  <a:pt x="344170" y="993140"/>
                </a:lnTo>
                <a:cubicBezTo>
                  <a:pt x="358140" y="990600"/>
                  <a:pt x="372110" y="989330"/>
                  <a:pt x="384810" y="986790"/>
                </a:cubicBezTo>
                <a:cubicBezTo>
                  <a:pt x="389890" y="985520"/>
                  <a:pt x="394970" y="981710"/>
                  <a:pt x="400050" y="980440"/>
                </a:cubicBezTo>
                <a:cubicBezTo>
                  <a:pt x="405130" y="979170"/>
                  <a:pt x="412750" y="975360"/>
                  <a:pt x="415290" y="977900"/>
                </a:cubicBezTo>
                <a:cubicBezTo>
                  <a:pt x="425450" y="986790"/>
                  <a:pt x="434340" y="996950"/>
                  <a:pt x="444500" y="1005840"/>
                </a:cubicBezTo>
                <a:cubicBezTo>
                  <a:pt x="445770" y="1003300"/>
                  <a:pt x="447040" y="999490"/>
                  <a:pt x="447040" y="999490"/>
                </a:cubicBezTo>
                <a:cubicBezTo>
                  <a:pt x="455930" y="1002030"/>
                  <a:pt x="462280" y="1003300"/>
                  <a:pt x="471170" y="1005840"/>
                </a:cubicBezTo>
                <a:cubicBezTo>
                  <a:pt x="472440" y="1009650"/>
                  <a:pt x="474980" y="1014730"/>
                  <a:pt x="474980" y="1017270"/>
                </a:cubicBezTo>
                <a:cubicBezTo>
                  <a:pt x="488950" y="1018540"/>
                  <a:pt x="500380" y="1019810"/>
                  <a:pt x="510540" y="1021080"/>
                </a:cubicBezTo>
                <a:cubicBezTo>
                  <a:pt x="510540" y="1022350"/>
                  <a:pt x="511810" y="1023620"/>
                  <a:pt x="511810" y="1024890"/>
                </a:cubicBezTo>
                <a:lnTo>
                  <a:pt x="488950" y="1032510"/>
                </a:lnTo>
                <a:cubicBezTo>
                  <a:pt x="487680" y="1028700"/>
                  <a:pt x="486410" y="1027430"/>
                  <a:pt x="483870" y="1021080"/>
                </a:cubicBezTo>
                <a:cubicBezTo>
                  <a:pt x="485140" y="1035050"/>
                  <a:pt x="486410" y="1043940"/>
                  <a:pt x="486410" y="1055370"/>
                </a:cubicBezTo>
                <a:cubicBezTo>
                  <a:pt x="497840" y="1046480"/>
                  <a:pt x="513080" y="1056640"/>
                  <a:pt x="520700" y="1041400"/>
                </a:cubicBezTo>
                <a:cubicBezTo>
                  <a:pt x="520700" y="1040130"/>
                  <a:pt x="525780" y="1040130"/>
                  <a:pt x="527050" y="1041400"/>
                </a:cubicBezTo>
                <a:cubicBezTo>
                  <a:pt x="537210" y="1042670"/>
                  <a:pt x="547370" y="1043940"/>
                  <a:pt x="557530" y="1046480"/>
                </a:cubicBezTo>
                <a:cubicBezTo>
                  <a:pt x="556260" y="1043940"/>
                  <a:pt x="556260" y="1041400"/>
                  <a:pt x="554990" y="1038860"/>
                </a:cubicBezTo>
                <a:cubicBezTo>
                  <a:pt x="561340" y="1040130"/>
                  <a:pt x="566420" y="1041400"/>
                  <a:pt x="570230" y="1042670"/>
                </a:cubicBezTo>
                <a:cubicBezTo>
                  <a:pt x="570230" y="1043940"/>
                  <a:pt x="571500" y="1045210"/>
                  <a:pt x="571500" y="1046480"/>
                </a:cubicBezTo>
                <a:cubicBezTo>
                  <a:pt x="562610" y="1051560"/>
                  <a:pt x="553720" y="1057910"/>
                  <a:pt x="544830" y="1062990"/>
                </a:cubicBezTo>
                <a:cubicBezTo>
                  <a:pt x="530860" y="1071880"/>
                  <a:pt x="518160" y="1083310"/>
                  <a:pt x="504190" y="1087120"/>
                </a:cubicBezTo>
                <a:cubicBezTo>
                  <a:pt x="480060" y="1092200"/>
                  <a:pt x="455930" y="1101090"/>
                  <a:pt x="430530" y="1102360"/>
                </a:cubicBezTo>
                <a:lnTo>
                  <a:pt x="424180" y="1102360"/>
                </a:lnTo>
                <a:cubicBezTo>
                  <a:pt x="397510" y="1107440"/>
                  <a:pt x="372110" y="1112520"/>
                  <a:pt x="345440" y="1117600"/>
                </a:cubicBezTo>
                <a:cubicBezTo>
                  <a:pt x="341630" y="1118870"/>
                  <a:pt x="339090" y="1120140"/>
                  <a:pt x="335280" y="1120140"/>
                </a:cubicBezTo>
                <a:cubicBezTo>
                  <a:pt x="318770" y="1122680"/>
                  <a:pt x="302260" y="1123950"/>
                  <a:pt x="287020" y="1126490"/>
                </a:cubicBezTo>
                <a:cubicBezTo>
                  <a:pt x="270510" y="1130300"/>
                  <a:pt x="252730" y="1132840"/>
                  <a:pt x="236220" y="1139190"/>
                </a:cubicBezTo>
                <a:cubicBezTo>
                  <a:pt x="223520" y="1143000"/>
                  <a:pt x="207010" y="1141730"/>
                  <a:pt x="201930" y="1154430"/>
                </a:cubicBezTo>
                <a:cubicBezTo>
                  <a:pt x="196850" y="1154430"/>
                  <a:pt x="191770" y="1153160"/>
                  <a:pt x="189230" y="1154430"/>
                </a:cubicBezTo>
                <a:cubicBezTo>
                  <a:pt x="170180" y="1162050"/>
                  <a:pt x="151130" y="1169670"/>
                  <a:pt x="133350" y="1178560"/>
                </a:cubicBezTo>
                <a:cubicBezTo>
                  <a:pt x="127000" y="1183640"/>
                  <a:pt x="121920" y="1186180"/>
                  <a:pt x="119380" y="1191260"/>
                </a:cubicBezTo>
                <a:cubicBezTo>
                  <a:pt x="118110" y="1195070"/>
                  <a:pt x="121920" y="1201420"/>
                  <a:pt x="123190" y="1203960"/>
                </a:cubicBezTo>
                <a:cubicBezTo>
                  <a:pt x="120650" y="1205230"/>
                  <a:pt x="115570" y="1206500"/>
                  <a:pt x="115570" y="1207770"/>
                </a:cubicBezTo>
                <a:cubicBezTo>
                  <a:pt x="115570" y="1215390"/>
                  <a:pt x="115570" y="1223010"/>
                  <a:pt x="118110" y="1229360"/>
                </a:cubicBezTo>
                <a:cubicBezTo>
                  <a:pt x="121920" y="1238250"/>
                  <a:pt x="133350" y="1245870"/>
                  <a:pt x="120650" y="1257300"/>
                </a:cubicBezTo>
                <a:cubicBezTo>
                  <a:pt x="118110" y="1258570"/>
                  <a:pt x="120650" y="1264920"/>
                  <a:pt x="120650" y="1270000"/>
                </a:cubicBezTo>
                <a:cubicBezTo>
                  <a:pt x="124460" y="1268730"/>
                  <a:pt x="127000" y="1268730"/>
                  <a:pt x="130810" y="1268730"/>
                </a:cubicBezTo>
                <a:cubicBezTo>
                  <a:pt x="118110" y="1290320"/>
                  <a:pt x="118110" y="1297940"/>
                  <a:pt x="130810" y="1301750"/>
                </a:cubicBezTo>
                <a:cubicBezTo>
                  <a:pt x="130810" y="1309370"/>
                  <a:pt x="128270" y="1316990"/>
                  <a:pt x="130810" y="1322070"/>
                </a:cubicBezTo>
                <a:cubicBezTo>
                  <a:pt x="138430" y="1334770"/>
                  <a:pt x="148590" y="1347470"/>
                  <a:pt x="157480" y="1358900"/>
                </a:cubicBezTo>
                <a:cubicBezTo>
                  <a:pt x="156210" y="1360170"/>
                  <a:pt x="153670" y="1361440"/>
                  <a:pt x="152400" y="1361440"/>
                </a:cubicBezTo>
                <a:cubicBezTo>
                  <a:pt x="157480" y="1367790"/>
                  <a:pt x="162560" y="1374140"/>
                  <a:pt x="166370" y="1377950"/>
                </a:cubicBezTo>
                <a:cubicBezTo>
                  <a:pt x="161290" y="1385570"/>
                  <a:pt x="157480" y="1391920"/>
                  <a:pt x="152400" y="1398270"/>
                </a:cubicBezTo>
                <a:cubicBezTo>
                  <a:pt x="158750" y="1400810"/>
                  <a:pt x="162560" y="1402080"/>
                  <a:pt x="167640" y="1403350"/>
                </a:cubicBezTo>
                <a:cubicBezTo>
                  <a:pt x="158750" y="1405890"/>
                  <a:pt x="151130" y="1408430"/>
                  <a:pt x="139700" y="1413510"/>
                </a:cubicBezTo>
                <a:cubicBezTo>
                  <a:pt x="161290" y="1418590"/>
                  <a:pt x="162560" y="1433830"/>
                  <a:pt x="165100" y="1449070"/>
                </a:cubicBezTo>
                <a:cubicBezTo>
                  <a:pt x="165100" y="1450340"/>
                  <a:pt x="171450" y="1451610"/>
                  <a:pt x="175260" y="1452880"/>
                </a:cubicBezTo>
                <a:cubicBezTo>
                  <a:pt x="175260" y="1455420"/>
                  <a:pt x="172720" y="1459230"/>
                  <a:pt x="173990" y="1461770"/>
                </a:cubicBezTo>
                <a:cubicBezTo>
                  <a:pt x="179070" y="1468120"/>
                  <a:pt x="187960" y="1471930"/>
                  <a:pt x="189230" y="1479550"/>
                </a:cubicBezTo>
                <a:cubicBezTo>
                  <a:pt x="196850" y="1501140"/>
                  <a:pt x="210820" y="1497330"/>
                  <a:pt x="226060" y="1492250"/>
                </a:cubicBezTo>
                <a:lnTo>
                  <a:pt x="233680" y="1503680"/>
                </a:lnTo>
                <a:cubicBezTo>
                  <a:pt x="236220" y="1502410"/>
                  <a:pt x="238760" y="1499870"/>
                  <a:pt x="240030" y="1498600"/>
                </a:cubicBezTo>
                <a:cubicBezTo>
                  <a:pt x="241300" y="1506220"/>
                  <a:pt x="254000" y="1515110"/>
                  <a:pt x="257810" y="1510030"/>
                </a:cubicBezTo>
                <a:cubicBezTo>
                  <a:pt x="266700" y="1497330"/>
                  <a:pt x="276860" y="1504950"/>
                  <a:pt x="287020" y="1506220"/>
                </a:cubicBezTo>
                <a:cubicBezTo>
                  <a:pt x="292100" y="1507490"/>
                  <a:pt x="299720" y="1508760"/>
                  <a:pt x="302260" y="1506220"/>
                </a:cubicBezTo>
                <a:cubicBezTo>
                  <a:pt x="308610" y="1499870"/>
                  <a:pt x="327660" y="1506220"/>
                  <a:pt x="322580" y="1488440"/>
                </a:cubicBezTo>
                <a:cubicBezTo>
                  <a:pt x="321310" y="1484630"/>
                  <a:pt x="316230" y="1480820"/>
                  <a:pt x="311150" y="1477010"/>
                </a:cubicBezTo>
                <a:lnTo>
                  <a:pt x="347980" y="1477010"/>
                </a:lnTo>
                <a:cubicBezTo>
                  <a:pt x="349250" y="1480820"/>
                  <a:pt x="349250" y="1485900"/>
                  <a:pt x="350520" y="1489710"/>
                </a:cubicBezTo>
                <a:cubicBezTo>
                  <a:pt x="344170" y="1490980"/>
                  <a:pt x="337820" y="1492250"/>
                  <a:pt x="331470" y="1494790"/>
                </a:cubicBezTo>
                <a:cubicBezTo>
                  <a:pt x="331470" y="1496060"/>
                  <a:pt x="332740" y="1497330"/>
                  <a:pt x="332740" y="1499870"/>
                </a:cubicBezTo>
                <a:cubicBezTo>
                  <a:pt x="335280" y="1499870"/>
                  <a:pt x="339090" y="1498600"/>
                  <a:pt x="341630" y="1498600"/>
                </a:cubicBezTo>
                <a:cubicBezTo>
                  <a:pt x="351790" y="1502410"/>
                  <a:pt x="365760" y="1492250"/>
                  <a:pt x="374650" y="1504950"/>
                </a:cubicBezTo>
                <a:cubicBezTo>
                  <a:pt x="391160" y="1527810"/>
                  <a:pt x="420370" y="1534160"/>
                  <a:pt x="447040" y="1521460"/>
                </a:cubicBezTo>
                <a:cubicBezTo>
                  <a:pt x="449580" y="1520190"/>
                  <a:pt x="454660" y="1524000"/>
                  <a:pt x="458470" y="1525270"/>
                </a:cubicBezTo>
                <a:cubicBezTo>
                  <a:pt x="459740" y="1525270"/>
                  <a:pt x="459740" y="1525270"/>
                  <a:pt x="461010" y="1526540"/>
                </a:cubicBezTo>
                <a:cubicBezTo>
                  <a:pt x="462280" y="1524000"/>
                  <a:pt x="462280" y="1521460"/>
                  <a:pt x="462280" y="1522730"/>
                </a:cubicBezTo>
                <a:cubicBezTo>
                  <a:pt x="471170" y="1522730"/>
                  <a:pt x="480060" y="1525270"/>
                  <a:pt x="488950" y="1524000"/>
                </a:cubicBezTo>
                <a:cubicBezTo>
                  <a:pt x="502920" y="1522730"/>
                  <a:pt x="516890" y="1517650"/>
                  <a:pt x="530860" y="1516380"/>
                </a:cubicBezTo>
                <a:cubicBezTo>
                  <a:pt x="552450" y="1513840"/>
                  <a:pt x="574040" y="1513840"/>
                  <a:pt x="595630" y="1508760"/>
                </a:cubicBezTo>
                <a:cubicBezTo>
                  <a:pt x="604520" y="1506220"/>
                  <a:pt x="610870" y="1507490"/>
                  <a:pt x="617220" y="1510030"/>
                </a:cubicBezTo>
                <a:cubicBezTo>
                  <a:pt x="577850" y="1526540"/>
                  <a:pt x="538480" y="1543050"/>
                  <a:pt x="499110" y="1558290"/>
                </a:cubicBezTo>
                <a:cubicBezTo>
                  <a:pt x="499110" y="1559560"/>
                  <a:pt x="500380" y="1560830"/>
                  <a:pt x="500380" y="1562100"/>
                </a:cubicBezTo>
                <a:cubicBezTo>
                  <a:pt x="502920" y="1562100"/>
                  <a:pt x="505460" y="1563370"/>
                  <a:pt x="510540" y="1564640"/>
                </a:cubicBezTo>
                <a:cubicBezTo>
                  <a:pt x="501650" y="1568450"/>
                  <a:pt x="497840" y="1569720"/>
                  <a:pt x="491490" y="1572260"/>
                </a:cubicBezTo>
                <a:cubicBezTo>
                  <a:pt x="502920" y="1579880"/>
                  <a:pt x="487680" y="1588770"/>
                  <a:pt x="494030" y="1598930"/>
                </a:cubicBezTo>
                <a:cubicBezTo>
                  <a:pt x="499110" y="1609090"/>
                  <a:pt x="495300" y="1624330"/>
                  <a:pt x="518160" y="1620520"/>
                </a:cubicBezTo>
                <a:cubicBezTo>
                  <a:pt x="495300" y="1631950"/>
                  <a:pt x="494030" y="1648460"/>
                  <a:pt x="509270" y="1666240"/>
                </a:cubicBezTo>
                <a:cubicBezTo>
                  <a:pt x="511810" y="1668780"/>
                  <a:pt x="513080" y="1673860"/>
                  <a:pt x="511810" y="1676400"/>
                </a:cubicBezTo>
                <a:cubicBezTo>
                  <a:pt x="509270" y="1685290"/>
                  <a:pt x="505460" y="1692910"/>
                  <a:pt x="502920" y="1699260"/>
                </a:cubicBezTo>
                <a:cubicBezTo>
                  <a:pt x="494030" y="1699260"/>
                  <a:pt x="488950" y="1697990"/>
                  <a:pt x="483870" y="1697990"/>
                </a:cubicBezTo>
                <a:cubicBezTo>
                  <a:pt x="471170" y="1699260"/>
                  <a:pt x="458470" y="1701800"/>
                  <a:pt x="445770" y="1704340"/>
                </a:cubicBezTo>
                <a:cubicBezTo>
                  <a:pt x="405130" y="1711960"/>
                  <a:pt x="363220" y="1719580"/>
                  <a:pt x="322580" y="1727200"/>
                </a:cubicBezTo>
                <a:cubicBezTo>
                  <a:pt x="288290" y="1733550"/>
                  <a:pt x="255270" y="1746250"/>
                  <a:pt x="220980" y="1748790"/>
                </a:cubicBezTo>
                <a:cubicBezTo>
                  <a:pt x="196850" y="1750060"/>
                  <a:pt x="175260" y="1762760"/>
                  <a:pt x="152400" y="1764030"/>
                </a:cubicBezTo>
                <a:cubicBezTo>
                  <a:pt x="137160" y="1765300"/>
                  <a:pt x="121920" y="1771650"/>
                  <a:pt x="107950" y="1778000"/>
                </a:cubicBezTo>
                <a:cubicBezTo>
                  <a:pt x="100330" y="1780540"/>
                  <a:pt x="93980" y="1786890"/>
                  <a:pt x="87630" y="1790700"/>
                </a:cubicBezTo>
                <a:cubicBezTo>
                  <a:pt x="86360" y="1790700"/>
                  <a:pt x="82550" y="1789430"/>
                  <a:pt x="81280" y="1790700"/>
                </a:cubicBezTo>
                <a:cubicBezTo>
                  <a:pt x="71120" y="1795780"/>
                  <a:pt x="62230" y="1800860"/>
                  <a:pt x="52070" y="1804670"/>
                </a:cubicBezTo>
                <a:cubicBezTo>
                  <a:pt x="44450" y="1808480"/>
                  <a:pt x="38100" y="1812290"/>
                  <a:pt x="30480" y="1816100"/>
                </a:cubicBezTo>
                <a:cubicBezTo>
                  <a:pt x="30480" y="1817370"/>
                  <a:pt x="31750" y="1818640"/>
                  <a:pt x="31750" y="1819910"/>
                </a:cubicBezTo>
                <a:cubicBezTo>
                  <a:pt x="29210" y="1819910"/>
                  <a:pt x="25400" y="1818640"/>
                  <a:pt x="21590" y="1817370"/>
                </a:cubicBezTo>
                <a:cubicBezTo>
                  <a:pt x="22860" y="1824990"/>
                  <a:pt x="24130" y="1830070"/>
                  <a:pt x="25400" y="1836420"/>
                </a:cubicBezTo>
                <a:cubicBezTo>
                  <a:pt x="24130" y="1836420"/>
                  <a:pt x="24130" y="1836420"/>
                  <a:pt x="22860" y="1837690"/>
                </a:cubicBezTo>
                <a:cubicBezTo>
                  <a:pt x="21590" y="1835150"/>
                  <a:pt x="20320" y="1832610"/>
                  <a:pt x="19050" y="1831340"/>
                </a:cubicBezTo>
                <a:cubicBezTo>
                  <a:pt x="7620" y="1844040"/>
                  <a:pt x="0" y="1855470"/>
                  <a:pt x="17780" y="1863090"/>
                </a:cubicBezTo>
                <a:cubicBezTo>
                  <a:pt x="16510" y="1869440"/>
                  <a:pt x="16510" y="1874520"/>
                  <a:pt x="16510" y="1878330"/>
                </a:cubicBezTo>
                <a:lnTo>
                  <a:pt x="20320" y="1905000"/>
                </a:lnTo>
                <a:cubicBezTo>
                  <a:pt x="21590" y="1916430"/>
                  <a:pt x="19050" y="1927860"/>
                  <a:pt x="33020" y="1931671"/>
                </a:cubicBezTo>
                <a:cubicBezTo>
                  <a:pt x="29210" y="1938021"/>
                  <a:pt x="29210" y="1967231"/>
                  <a:pt x="34290" y="1968500"/>
                </a:cubicBezTo>
                <a:cubicBezTo>
                  <a:pt x="43180" y="1972310"/>
                  <a:pt x="45720" y="1983740"/>
                  <a:pt x="53340" y="1988821"/>
                </a:cubicBezTo>
                <a:cubicBezTo>
                  <a:pt x="54610" y="1990091"/>
                  <a:pt x="55880" y="1992631"/>
                  <a:pt x="55880" y="1992631"/>
                </a:cubicBezTo>
                <a:cubicBezTo>
                  <a:pt x="45720" y="2004060"/>
                  <a:pt x="60960" y="1998981"/>
                  <a:pt x="63500" y="2004060"/>
                </a:cubicBezTo>
                <a:cubicBezTo>
                  <a:pt x="60960" y="2010410"/>
                  <a:pt x="55880" y="2016760"/>
                  <a:pt x="54610" y="2024381"/>
                </a:cubicBezTo>
                <a:cubicBezTo>
                  <a:pt x="53340" y="2032001"/>
                  <a:pt x="54610" y="2038351"/>
                  <a:pt x="66040" y="2034541"/>
                </a:cubicBezTo>
                <a:cubicBezTo>
                  <a:pt x="64770" y="2045971"/>
                  <a:pt x="63500" y="2056131"/>
                  <a:pt x="62230" y="2067561"/>
                </a:cubicBezTo>
                <a:cubicBezTo>
                  <a:pt x="63500" y="2067561"/>
                  <a:pt x="64770" y="2066291"/>
                  <a:pt x="64770" y="2066291"/>
                </a:cubicBezTo>
                <a:cubicBezTo>
                  <a:pt x="68580" y="2075181"/>
                  <a:pt x="71120" y="2082801"/>
                  <a:pt x="74930" y="2090421"/>
                </a:cubicBezTo>
                <a:cubicBezTo>
                  <a:pt x="81280" y="2090421"/>
                  <a:pt x="87630" y="2091691"/>
                  <a:pt x="95250" y="2092960"/>
                </a:cubicBezTo>
                <a:lnTo>
                  <a:pt x="95250" y="2096771"/>
                </a:lnTo>
                <a:cubicBezTo>
                  <a:pt x="91440" y="2098041"/>
                  <a:pt x="87630" y="2099310"/>
                  <a:pt x="83820" y="2100581"/>
                </a:cubicBezTo>
                <a:cubicBezTo>
                  <a:pt x="85090" y="2101851"/>
                  <a:pt x="87630" y="2101851"/>
                  <a:pt x="87630" y="2101851"/>
                </a:cubicBezTo>
                <a:cubicBezTo>
                  <a:pt x="88900" y="2120901"/>
                  <a:pt x="105410" y="2118361"/>
                  <a:pt x="116840" y="2123441"/>
                </a:cubicBezTo>
                <a:cubicBezTo>
                  <a:pt x="121920" y="2125981"/>
                  <a:pt x="128270" y="2127251"/>
                  <a:pt x="132080" y="2125981"/>
                </a:cubicBezTo>
                <a:cubicBezTo>
                  <a:pt x="139700" y="2122171"/>
                  <a:pt x="144780" y="2123441"/>
                  <a:pt x="144780" y="2131060"/>
                </a:cubicBezTo>
                <a:cubicBezTo>
                  <a:pt x="144780" y="2134871"/>
                  <a:pt x="142240" y="2139950"/>
                  <a:pt x="140970" y="2142490"/>
                </a:cubicBezTo>
                <a:cubicBezTo>
                  <a:pt x="149860" y="2142490"/>
                  <a:pt x="163830" y="2146300"/>
                  <a:pt x="171450" y="2141220"/>
                </a:cubicBezTo>
                <a:cubicBezTo>
                  <a:pt x="189230" y="2129790"/>
                  <a:pt x="205740" y="2139950"/>
                  <a:pt x="222250" y="2136140"/>
                </a:cubicBezTo>
                <a:cubicBezTo>
                  <a:pt x="231140" y="2133600"/>
                  <a:pt x="238760" y="2133600"/>
                  <a:pt x="251460" y="2131060"/>
                </a:cubicBezTo>
                <a:cubicBezTo>
                  <a:pt x="257810" y="2136140"/>
                  <a:pt x="264160" y="2134871"/>
                  <a:pt x="265430" y="2128521"/>
                </a:cubicBezTo>
                <a:cubicBezTo>
                  <a:pt x="275590" y="2128521"/>
                  <a:pt x="284480" y="2128521"/>
                  <a:pt x="293370" y="2127250"/>
                </a:cubicBezTo>
                <a:cubicBezTo>
                  <a:pt x="307340" y="2124710"/>
                  <a:pt x="320040" y="2120900"/>
                  <a:pt x="334010" y="2119630"/>
                </a:cubicBezTo>
                <a:cubicBezTo>
                  <a:pt x="342900" y="2118360"/>
                  <a:pt x="353060" y="2120900"/>
                  <a:pt x="363220" y="2119630"/>
                </a:cubicBezTo>
                <a:cubicBezTo>
                  <a:pt x="368300" y="2118360"/>
                  <a:pt x="372110" y="2110740"/>
                  <a:pt x="377190" y="2106930"/>
                </a:cubicBezTo>
                <a:cubicBezTo>
                  <a:pt x="382270" y="2119630"/>
                  <a:pt x="392430" y="2120900"/>
                  <a:pt x="408940" y="2112010"/>
                </a:cubicBezTo>
                <a:cubicBezTo>
                  <a:pt x="402590" y="2106930"/>
                  <a:pt x="394970" y="2103120"/>
                  <a:pt x="388620" y="2099310"/>
                </a:cubicBezTo>
                <a:cubicBezTo>
                  <a:pt x="394970" y="2096770"/>
                  <a:pt x="400050" y="2092960"/>
                  <a:pt x="405130" y="2091690"/>
                </a:cubicBezTo>
                <a:cubicBezTo>
                  <a:pt x="410210" y="2091690"/>
                  <a:pt x="414020" y="2092960"/>
                  <a:pt x="417830" y="2092960"/>
                </a:cubicBezTo>
                <a:cubicBezTo>
                  <a:pt x="421640" y="2092960"/>
                  <a:pt x="425450" y="2092960"/>
                  <a:pt x="429260" y="2091690"/>
                </a:cubicBezTo>
                <a:cubicBezTo>
                  <a:pt x="433070" y="2090420"/>
                  <a:pt x="435610" y="2089150"/>
                  <a:pt x="438150" y="2086610"/>
                </a:cubicBezTo>
                <a:cubicBezTo>
                  <a:pt x="438150" y="2090420"/>
                  <a:pt x="439420" y="2095500"/>
                  <a:pt x="439420" y="2099310"/>
                </a:cubicBezTo>
                <a:cubicBezTo>
                  <a:pt x="439420" y="2103120"/>
                  <a:pt x="436880" y="2106930"/>
                  <a:pt x="435610" y="2110740"/>
                </a:cubicBezTo>
                <a:cubicBezTo>
                  <a:pt x="439420" y="2110740"/>
                  <a:pt x="443230" y="2110740"/>
                  <a:pt x="448310" y="2109470"/>
                </a:cubicBezTo>
                <a:cubicBezTo>
                  <a:pt x="453390" y="2117090"/>
                  <a:pt x="439420" y="2133600"/>
                  <a:pt x="458470" y="2134870"/>
                </a:cubicBezTo>
                <a:cubicBezTo>
                  <a:pt x="457200" y="2139950"/>
                  <a:pt x="455930" y="2143760"/>
                  <a:pt x="454660" y="2148840"/>
                </a:cubicBezTo>
                <a:cubicBezTo>
                  <a:pt x="462280" y="2148840"/>
                  <a:pt x="469900" y="2150110"/>
                  <a:pt x="481330" y="2151380"/>
                </a:cubicBezTo>
                <a:cubicBezTo>
                  <a:pt x="476250" y="2157730"/>
                  <a:pt x="472440" y="2162810"/>
                  <a:pt x="467360" y="2167890"/>
                </a:cubicBezTo>
                <a:cubicBezTo>
                  <a:pt x="471170" y="2166620"/>
                  <a:pt x="474980" y="2166620"/>
                  <a:pt x="482600" y="2165350"/>
                </a:cubicBezTo>
                <a:cubicBezTo>
                  <a:pt x="466090" y="2180590"/>
                  <a:pt x="483870" y="2181860"/>
                  <a:pt x="490220" y="2190750"/>
                </a:cubicBezTo>
                <a:cubicBezTo>
                  <a:pt x="494030" y="2180590"/>
                  <a:pt x="496570" y="2174240"/>
                  <a:pt x="497840" y="2169160"/>
                </a:cubicBezTo>
                <a:cubicBezTo>
                  <a:pt x="504190" y="2175510"/>
                  <a:pt x="511810" y="2183130"/>
                  <a:pt x="519430" y="2192020"/>
                </a:cubicBezTo>
                <a:cubicBezTo>
                  <a:pt x="520700" y="2192020"/>
                  <a:pt x="523240" y="2189480"/>
                  <a:pt x="524510" y="2190750"/>
                </a:cubicBezTo>
                <a:cubicBezTo>
                  <a:pt x="538480" y="2197100"/>
                  <a:pt x="544830" y="2190750"/>
                  <a:pt x="549910" y="2178050"/>
                </a:cubicBezTo>
                <a:cubicBezTo>
                  <a:pt x="551180" y="2175510"/>
                  <a:pt x="557530" y="2174240"/>
                  <a:pt x="558800" y="2172970"/>
                </a:cubicBezTo>
                <a:cubicBezTo>
                  <a:pt x="556260" y="2180590"/>
                  <a:pt x="552450" y="2188210"/>
                  <a:pt x="548640" y="2197100"/>
                </a:cubicBezTo>
                <a:cubicBezTo>
                  <a:pt x="533400" y="2199640"/>
                  <a:pt x="515620" y="2203450"/>
                  <a:pt x="497840" y="2207260"/>
                </a:cubicBezTo>
                <a:cubicBezTo>
                  <a:pt x="481330" y="2211070"/>
                  <a:pt x="464820" y="2217420"/>
                  <a:pt x="447040" y="2219960"/>
                </a:cubicBezTo>
                <a:cubicBezTo>
                  <a:pt x="422910" y="2223770"/>
                  <a:pt x="398780" y="2226310"/>
                  <a:pt x="373380" y="2230120"/>
                </a:cubicBezTo>
                <a:cubicBezTo>
                  <a:pt x="344170" y="2235200"/>
                  <a:pt x="314960" y="2240280"/>
                  <a:pt x="285750" y="2246630"/>
                </a:cubicBezTo>
                <a:cubicBezTo>
                  <a:pt x="261620" y="2251710"/>
                  <a:pt x="238760" y="2259330"/>
                  <a:pt x="214630" y="2264410"/>
                </a:cubicBezTo>
                <a:cubicBezTo>
                  <a:pt x="198120" y="2268220"/>
                  <a:pt x="181610" y="2269490"/>
                  <a:pt x="166370" y="2275840"/>
                </a:cubicBezTo>
                <a:cubicBezTo>
                  <a:pt x="151130" y="2282190"/>
                  <a:pt x="129540" y="2280920"/>
                  <a:pt x="124460" y="2302510"/>
                </a:cubicBezTo>
                <a:cubicBezTo>
                  <a:pt x="115570" y="2297430"/>
                  <a:pt x="109220" y="2299970"/>
                  <a:pt x="107950" y="2308860"/>
                </a:cubicBezTo>
                <a:cubicBezTo>
                  <a:pt x="107950" y="2311400"/>
                  <a:pt x="106680" y="2313940"/>
                  <a:pt x="104140" y="2313940"/>
                </a:cubicBezTo>
                <a:cubicBezTo>
                  <a:pt x="90170" y="2317750"/>
                  <a:pt x="93980" y="2325370"/>
                  <a:pt x="100330" y="2332990"/>
                </a:cubicBezTo>
                <a:cubicBezTo>
                  <a:pt x="107950" y="2341880"/>
                  <a:pt x="107950" y="2350770"/>
                  <a:pt x="106680" y="2360930"/>
                </a:cubicBezTo>
                <a:cubicBezTo>
                  <a:pt x="104140" y="2374900"/>
                  <a:pt x="101600" y="2390140"/>
                  <a:pt x="99060" y="2404110"/>
                </a:cubicBezTo>
                <a:cubicBezTo>
                  <a:pt x="99060" y="2407920"/>
                  <a:pt x="102870" y="2411730"/>
                  <a:pt x="105410" y="2415540"/>
                </a:cubicBezTo>
                <a:lnTo>
                  <a:pt x="109220" y="2423160"/>
                </a:lnTo>
                <a:lnTo>
                  <a:pt x="109220" y="2444750"/>
                </a:lnTo>
                <a:cubicBezTo>
                  <a:pt x="114300" y="2444750"/>
                  <a:pt x="120650" y="2443480"/>
                  <a:pt x="127000" y="2443480"/>
                </a:cubicBezTo>
                <a:cubicBezTo>
                  <a:pt x="127000" y="2443480"/>
                  <a:pt x="127000" y="2444750"/>
                  <a:pt x="128270" y="2444750"/>
                </a:cubicBezTo>
                <a:cubicBezTo>
                  <a:pt x="124460" y="2446020"/>
                  <a:pt x="121920" y="2447290"/>
                  <a:pt x="118110" y="2449830"/>
                </a:cubicBezTo>
                <a:cubicBezTo>
                  <a:pt x="125730" y="2458720"/>
                  <a:pt x="111760" y="2481580"/>
                  <a:pt x="142240" y="2476500"/>
                </a:cubicBezTo>
                <a:cubicBezTo>
                  <a:pt x="133350" y="2484120"/>
                  <a:pt x="128270" y="2489200"/>
                  <a:pt x="124460" y="2491740"/>
                </a:cubicBezTo>
                <a:cubicBezTo>
                  <a:pt x="127000" y="2498090"/>
                  <a:pt x="129540" y="2501900"/>
                  <a:pt x="130810" y="2505710"/>
                </a:cubicBezTo>
                <a:cubicBezTo>
                  <a:pt x="125730" y="2509520"/>
                  <a:pt x="121920" y="2513330"/>
                  <a:pt x="118110" y="2515870"/>
                </a:cubicBezTo>
                <a:cubicBezTo>
                  <a:pt x="123190" y="2520950"/>
                  <a:pt x="128270" y="2524760"/>
                  <a:pt x="130810" y="2528570"/>
                </a:cubicBezTo>
                <a:cubicBezTo>
                  <a:pt x="135890" y="2523490"/>
                  <a:pt x="140970" y="2518410"/>
                  <a:pt x="146050" y="2518410"/>
                </a:cubicBezTo>
                <a:cubicBezTo>
                  <a:pt x="151130" y="2518410"/>
                  <a:pt x="157480" y="2527300"/>
                  <a:pt x="163830" y="2532380"/>
                </a:cubicBezTo>
                <a:cubicBezTo>
                  <a:pt x="163830" y="2533650"/>
                  <a:pt x="160020" y="2534920"/>
                  <a:pt x="158750" y="2534920"/>
                </a:cubicBezTo>
                <a:cubicBezTo>
                  <a:pt x="149860" y="2524760"/>
                  <a:pt x="140970" y="2523490"/>
                  <a:pt x="132080" y="2534920"/>
                </a:cubicBezTo>
                <a:cubicBezTo>
                  <a:pt x="132080" y="2534920"/>
                  <a:pt x="130810" y="2534920"/>
                  <a:pt x="130810" y="2533650"/>
                </a:cubicBezTo>
                <a:cubicBezTo>
                  <a:pt x="130810" y="2532380"/>
                  <a:pt x="130810" y="2532380"/>
                  <a:pt x="129540" y="2531110"/>
                </a:cubicBezTo>
                <a:cubicBezTo>
                  <a:pt x="124460" y="2536190"/>
                  <a:pt x="125730" y="2540000"/>
                  <a:pt x="132080" y="2543810"/>
                </a:cubicBezTo>
                <a:cubicBezTo>
                  <a:pt x="140970" y="2548890"/>
                  <a:pt x="139700" y="2552700"/>
                  <a:pt x="134620" y="2559050"/>
                </a:cubicBezTo>
                <a:cubicBezTo>
                  <a:pt x="137160" y="2560320"/>
                  <a:pt x="140970" y="2562860"/>
                  <a:pt x="140970" y="2564130"/>
                </a:cubicBezTo>
                <a:cubicBezTo>
                  <a:pt x="140970" y="2570480"/>
                  <a:pt x="153670" y="2574290"/>
                  <a:pt x="143510" y="2581910"/>
                </a:cubicBezTo>
                <a:cubicBezTo>
                  <a:pt x="148590" y="2588260"/>
                  <a:pt x="151130" y="2594610"/>
                  <a:pt x="162560" y="2597150"/>
                </a:cubicBezTo>
                <a:cubicBezTo>
                  <a:pt x="172720" y="2599690"/>
                  <a:pt x="175260" y="2594610"/>
                  <a:pt x="181610" y="2593340"/>
                </a:cubicBezTo>
                <a:cubicBezTo>
                  <a:pt x="187960" y="2592070"/>
                  <a:pt x="195580" y="2595880"/>
                  <a:pt x="201930" y="2597150"/>
                </a:cubicBezTo>
                <a:cubicBezTo>
                  <a:pt x="204470" y="2597150"/>
                  <a:pt x="207010" y="2593340"/>
                  <a:pt x="207010" y="2592070"/>
                </a:cubicBezTo>
                <a:cubicBezTo>
                  <a:pt x="215900" y="2593340"/>
                  <a:pt x="224790" y="2595880"/>
                  <a:pt x="232410" y="2594610"/>
                </a:cubicBezTo>
                <a:cubicBezTo>
                  <a:pt x="243840" y="2593340"/>
                  <a:pt x="250190" y="2597150"/>
                  <a:pt x="251460" y="2607310"/>
                </a:cubicBezTo>
                <a:cubicBezTo>
                  <a:pt x="252730" y="2618740"/>
                  <a:pt x="259080" y="2620010"/>
                  <a:pt x="267970" y="2618740"/>
                </a:cubicBezTo>
                <a:cubicBezTo>
                  <a:pt x="275590" y="2617470"/>
                  <a:pt x="281940" y="2614930"/>
                  <a:pt x="289560" y="2613660"/>
                </a:cubicBezTo>
                <a:cubicBezTo>
                  <a:pt x="285750" y="2609850"/>
                  <a:pt x="280670" y="2606040"/>
                  <a:pt x="274320" y="2600960"/>
                </a:cubicBezTo>
                <a:cubicBezTo>
                  <a:pt x="280670" y="2599690"/>
                  <a:pt x="287020" y="2597150"/>
                  <a:pt x="292100" y="2597150"/>
                </a:cubicBezTo>
                <a:cubicBezTo>
                  <a:pt x="302260" y="2595880"/>
                  <a:pt x="311150" y="2594610"/>
                  <a:pt x="321310" y="2594610"/>
                </a:cubicBezTo>
                <a:cubicBezTo>
                  <a:pt x="325120" y="2594610"/>
                  <a:pt x="328930" y="2597150"/>
                  <a:pt x="332740" y="2600960"/>
                </a:cubicBezTo>
                <a:cubicBezTo>
                  <a:pt x="316230" y="2600960"/>
                  <a:pt x="300990" y="2600960"/>
                  <a:pt x="289560" y="2613660"/>
                </a:cubicBezTo>
                <a:cubicBezTo>
                  <a:pt x="293370" y="2614930"/>
                  <a:pt x="298450" y="2616200"/>
                  <a:pt x="302260" y="2616200"/>
                </a:cubicBezTo>
                <a:cubicBezTo>
                  <a:pt x="323850" y="2614930"/>
                  <a:pt x="346710" y="2613660"/>
                  <a:pt x="368300" y="2612390"/>
                </a:cubicBezTo>
                <a:cubicBezTo>
                  <a:pt x="389890" y="2611120"/>
                  <a:pt x="410210" y="2608580"/>
                  <a:pt x="433070" y="2607310"/>
                </a:cubicBezTo>
                <a:cubicBezTo>
                  <a:pt x="439420" y="2633980"/>
                  <a:pt x="445770" y="2659380"/>
                  <a:pt x="450850" y="2684780"/>
                </a:cubicBezTo>
                <a:cubicBezTo>
                  <a:pt x="448310" y="2686050"/>
                  <a:pt x="445770" y="2687320"/>
                  <a:pt x="443230" y="2687320"/>
                </a:cubicBezTo>
                <a:cubicBezTo>
                  <a:pt x="447040" y="2692400"/>
                  <a:pt x="452120" y="2697480"/>
                  <a:pt x="453390" y="2702560"/>
                </a:cubicBezTo>
                <a:cubicBezTo>
                  <a:pt x="454660" y="2710180"/>
                  <a:pt x="453390" y="2717800"/>
                  <a:pt x="453390" y="2722880"/>
                </a:cubicBezTo>
                <a:cubicBezTo>
                  <a:pt x="462280" y="2725420"/>
                  <a:pt x="467360" y="2726690"/>
                  <a:pt x="473710" y="2727960"/>
                </a:cubicBezTo>
                <a:cubicBezTo>
                  <a:pt x="472440" y="2727960"/>
                  <a:pt x="471170" y="2729230"/>
                  <a:pt x="468630" y="2729230"/>
                </a:cubicBezTo>
                <a:cubicBezTo>
                  <a:pt x="469900" y="2738120"/>
                  <a:pt x="472440" y="2748280"/>
                  <a:pt x="473710" y="2760980"/>
                </a:cubicBezTo>
                <a:lnTo>
                  <a:pt x="494030" y="2760980"/>
                </a:lnTo>
                <a:cubicBezTo>
                  <a:pt x="497840" y="2760980"/>
                  <a:pt x="501650" y="2763520"/>
                  <a:pt x="502920" y="2764790"/>
                </a:cubicBezTo>
                <a:cubicBezTo>
                  <a:pt x="508000" y="2780030"/>
                  <a:pt x="519430" y="2785110"/>
                  <a:pt x="534670" y="2781300"/>
                </a:cubicBezTo>
                <a:cubicBezTo>
                  <a:pt x="541020" y="2780030"/>
                  <a:pt x="548640" y="2780030"/>
                  <a:pt x="554990" y="2780030"/>
                </a:cubicBezTo>
                <a:lnTo>
                  <a:pt x="570230" y="2780030"/>
                </a:lnTo>
                <a:cubicBezTo>
                  <a:pt x="575310" y="2780030"/>
                  <a:pt x="580390" y="2778760"/>
                  <a:pt x="585470" y="2777490"/>
                </a:cubicBezTo>
                <a:cubicBezTo>
                  <a:pt x="586740" y="2773680"/>
                  <a:pt x="586740" y="2769870"/>
                  <a:pt x="588010" y="2764790"/>
                </a:cubicBezTo>
                <a:cubicBezTo>
                  <a:pt x="591820" y="2764790"/>
                  <a:pt x="594360" y="2763520"/>
                  <a:pt x="598170" y="2763520"/>
                </a:cubicBezTo>
                <a:cubicBezTo>
                  <a:pt x="622300" y="2760980"/>
                  <a:pt x="647700" y="2757170"/>
                  <a:pt x="673100" y="2754630"/>
                </a:cubicBezTo>
                <a:cubicBezTo>
                  <a:pt x="673100" y="2754630"/>
                  <a:pt x="674370" y="2757170"/>
                  <a:pt x="675640" y="2760980"/>
                </a:cubicBezTo>
                <a:cubicBezTo>
                  <a:pt x="671830" y="2762250"/>
                  <a:pt x="669290" y="2763520"/>
                  <a:pt x="666750" y="2764790"/>
                </a:cubicBezTo>
                <a:cubicBezTo>
                  <a:pt x="676910" y="2774950"/>
                  <a:pt x="690880" y="2776220"/>
                  <a:pt x="699770" y="2768600"/>
                </a:cubicBezTo>
                <a:cubicBezTo>
                  <a:pt x="694690" y="2764790"/>
                  <a:pt x="690880" y="2762250"/>
                  <a:pt x="684530" y="2758440"/>
                </a:cubicBezTo>
                <a:lnTo>
                  <a:pt x="688340" y="2754630"/>
                </a:lnTo>
                <a:lnTo>
                  <a:pt x="698500" y="2754630"/>
                </a:lnTo>
                <a:lnTo>
                  <a:pt x="698500" y="2753360"/>
                </a:lnTo>
                <a:cubicBezTo>
                  <a:pt x="703580" y="2754630"/>
                  <a:pt x="707390" y="2757170"/>
                  <a:pt x="712470" y="2753360"/>
                </a:cubicBezTo>
                <a:lnTo>
                  <a:pt x="717550" y="2753360"/>
                </a:lnTo>
                <a:lnTo>
                  <a:pt x="762000" y="2755900"/>
                </a:lnTo>
                <a:cubicBezTo>
                  <a:pt x="767080" y="2755900"/>
                  <a:pt x="769620" y="2754630"/>
                  <a:pt x="772160" y="2752090"/>
                </a:cubicBezTo>
                <a:cubicBezTo>
                  <a:pt x="778510" y="2762250"/>
                  <a:pt x="783590" y="2771140"/>
                  <a:pt x="789940" y="2782570"/>
                </a:cubicBezTo>
                <a:cubicBezTo>
                  <a:pt x="788670" y="2782570"/>
                  <a:pt x="786130" y="2783840"/>
                  <a:pt x="783590" y="2783840"/>
                </a:cubicBezTo>
                <a:cubicBezTo>
                  <a:pt x="800100" y="2810510"/>
                  <a:pt x="810260" y="2838450"/>
                  <a:pt x="795020" y="2868930"/>
                </a:cubicBezTo>
                <a:cubicBezTo>
                  <a:pt x="796290" y="2879090"/>
                  <a:pt x="798830" y="2889250"/>
                  <a:pt x="800100" y="2901950"/>
                </a:cubicBezTo>
                <a:lnTo>
                  <a:pt x="812800" y="2901950"/>
                </a:lnTo>
                <a:cubicBezTo>
                  <a:pt x="810260" y="2908300"/>
                  <a:pt x="807720" y="2912110"/>
                  <a:pt x="806450" y="2915920"/>
                </a:cubicBezTo>
                <a:cubicBezTo>
                  <a:pt x="806450" y="2922270"/>
                  <a:pt x="820420" y="2924810"/>
                  <a:pt x="810260" y="2933700"/>
                </a:cubicBezTo>
                <a:lnTo>
                  <a:pt x="812800" y="2938780"/>
                </a:lnTo>
                <a:cubicBezTo>
                  <a:pt x="825500" y="2955290"/>
                  <a:pt x="839470" y="2970530"/>
                  <a:pt x="853440" y="2989580"/>
                </a:cubicBezTo>
                <a:cubicBezTo>
                  <a:pt x="843280" y="2994660"/>
                  <a:pt x="834390" y="2999740"/>
                  <a:pt x="822960" y="3004820"/>
                </a:cubicBezTo>
                <a:cubicBezTo>
                  <a:pt x="834390" y="3006090"/>
                  <a:pt x="835660" y="3012440"/>
                  <a:pt x="831850" y="3021330"/>
                </a:cubicBezTo>
                <a:cubicBezTo>
                  <a:pt x="830580" y="3023870"/>
                  <a:pt x="833120" y="3030220"/>
                  <a:pt x="834390" y="3031490"/>
                </a:cubicBezTo>
                <a:cubicBezTo>
                  <a:pt x="848360" y="3035300"/>
                  <a:pt x="861060" y="3049270"/>
                  <a:pt x="877570" y="3044190"/>
                </a:cubicBezTo>
                <a:cubicBezTo>
                  <a:pt x="877570" y="3046730"/>
                  <a:pt x="876300" y="3050540"/>
                  <a:pt x="875030" y="3051810"/>
                </a:cubicBezTo>
                <a:cubicBezTo>
                  <a:pt x="864870" y="3056890"/>
                  <a:pt x="854710" y="3060700"/>
                  <a:pt x="844550" y="3065780"/>
                </a:cubicBezTo>
                <a:lnTo>
                  <a:pt x="859790" y="3073400"/>
                </a:lnTo>
                <a:cubicBezTo>
                  <a:pt x="862330" y="3069590"/>
                  <a:pt x="863600" y="3065780"/>
                  <a:pt x="866140" y="3061970"/>
                </a:cubicBezTo>
                <a:cubicBezTo>
                  <a:pt x="873760" y="3065780"/>
                  <a:pt x="880110" y="3068320"/>
                  <a:pt x="887730" y="3072130"/>
                </a:cubicBezTo>
                <a:cubicBezTo>
                  <a:pt x="883919" y="3074670"/>
                  <a:pt x="881380" y="3075940"/>
                  <a:pt x="878840" y="3077210"/>
                </a:cubicBezTo>
                <a:cubicBezTo>
                  <a:pt x="881380" y="3078480"/>
                  <a:pt x="883920" y="3081020"/>
                  <a:pt x="887730" y="3082290"/>
                </a:cubicBezTo>
                <a:cubicBezTo>
                  <a:pt x="891539" y="3083560"/>
                  <a:pt x="895349" y="3082290"/>
                  <a:pt x="897890" y="3083560"/>
                </a:cubicBezTo>
                <a:cubicBezTo>
                  <a:pt x="904240" y="3077210"/>
                  <a:pt x="909320" y="3069590"/>
                  <a:pt x="915670" y="3065780"/>
                </a:cubicBezTo>
                <a:cubicBezTo>
                  <a:pt x="923290" y="3061970"/>
                  <a:pt x="1130300" y="3040380"/>
                  <a:pt x="1137920" y="3039110"/>
                </a:cubicBezTo>
                <a:cubicBezTo>
                  <a:pt x="1148080" y="3037840"/>
                  <a:pt x="1159510" y="3039110"/>
                  <a:pt x="1169670" y="3040380"/>
                </a:cubicBezTo>
                <a:lnTo>
                  <a:pt x="1143000" y="3051810"/>
                </a:lnTo>
                <a:lnTo>
                  <a:pt x="1146810" y="3059430"/>
                </a:lnTo>
                <a:cubicBezTo>
                  <a:pt x="1159510" y="3058160"/>
                  <a:pt x="1169670" y="3058160"/>
                  <a:pt x="1179830" y="3055620"/>
                </a:cubicBezTo>
                <a:cubicBezTo>
                  <a:pt x="1186180" y="3054350"/>
                  <a:pt x="1196340" y="3055620"/>
                  <a:pt x="1197610" y="3045460"/>
                </a:cubicBezTo>
                <a:cubicBezTo>
                  <a:pt x="1206500" y="3051810"/>
                  <a:pt x="1215390" y="3053080"/>
                  <a:pt x="1226820" y="3048000"/>
                </a:cubicBezTo>
                <a:cubicBezTo>
                  <a:pt x="1233170" y="3045460"/>
                  <a:pt x="1240790" y="3045460"/>
                  <a:pt x="1247140" y="3044190"/>
                </a:cubicBezTo>
                <a:cubicBezTo>
                  <a:pt x="1262380" y="3042920"/>
                  <a:pt x="1277620" y="3041650"/>
                  <a:pt x="1292860" y="3039110"/>
                </a:cubicBezTo>
                <a:lnTo>
                  <a:pt x="1308100" y="3039110"/>
                </a:lnTo>
                <a:cubicBezTo>
                  <a:pt x="1309370" y="3036570"/>
                  <a:pt x="1309370" y="3032760"/>
                  <a:pt x="1309370" y="3032760"/>
                </a:cubicBezTo>
                <a:cubicBezTo>
                  <a:pt x="1323340" y="3032760"/>
                  <a:pt x="1334770" y="3034030"/>
                  <a:pt x="1347470" y="3034030"/>
                </a:cubicBezTo>
                <a:cubicBezTo>
                  <a:pt x="1361440" y="3034030"/>
                  <a:pt x="1367790" y="3025140"/>
                  <a:pt x="1362710" y="3011170"/>
                </a:cubicBezTo>
                <a:cubicBezTo>
                  <a:pt x="1366520" y="3011170"/>
                  <a:pt x="1371599" y="3012440"/>
                  <a:pt x="1374140" y="3012440"/>
                </a:cubicBezTo>
                <a:cubicBezTo>
                  <a:pt x="1375410" y="3017520"/>
                  <a:pt x="1374140" y="3023870"/>
                  <a:pt x="1376680" y="3025140"/>
                </a:cubicBezTo>
                <a:cubicBezTo>
                  <a:pt x="1380490" y="3027680"/>
                  <a:pt x="1386840" y="3027680"/>
                  <a:pt x="1391919" y="3026410"/>
                </a:cubicBezTo>
                <a:cubicBezTo>
                  <a:pt x="1398269" y="3025140"/>
                  <a:pt x="1405889" y="3018790"/>
                  <a:pt x="1408430" y="3021330"/>
                </a:cubicBezTo>
                <a:cubicBezTo>
                  <a:pt x="1421130" y="3031490"/>
                  <a:pt x="1430019" y="3022600"/>
                  <a:pt x="1436369" y="3017520"/>
                </a:cubicBezTo>
                <a:cubicBezTo>
                  <a:pt x="1441449" y="3018790"/>
                  <a:pt x="1443989" y="3022600"/>
                  <a:pt x="1446530" y="3021330"/>
                </a:cubicBezTo>
                <a:cubicBezTo>
                  <a:pt x="1452880" y="3020060"/>
                  <a:pt x="1460499" y="3018790"/>
                  <a:pt x="1466849" y="3017520"/>
                </a:cubicBezTo>
                <a:cubicBezTo>
                  <a:pt x="1480819" y="3013710"/>
                  <a:pt x="1496060" y="3011170"/>
                  <a:pt x="1510030" y="3011170"/>
                </a:cubicBezTo>
                <a:cubicBezTo>
                  <a:pt x="1529080" y="3009900"/>
                  <a:pt x="1546860" y="3004820"/>
                  <a:pt x="1565910" y="3003550"/>
                </a:cubicBezTo>
                <a:cubicBezTo>
                  <a:pt x="1574799" y="3002280"/>
                  <a:pt x="1583690" y="3004820"/>
                  <a:pt x="1592580" y="3006090"/>
                </a:cubicBezTo>
                <a:cubicBezTo>
                  <a:pt x="1595119" y="3006090"/>
                  <a:pt x="1598930" y="3006090"/>
                  <a:pt x="1598930" y="3004820"/>
                </a:cubicBezTo>
                <a:cubicBezTo>
                  <a:pt x="1598930" y="2992120"/>
                  <a:pt x="1619249" y="2998470"/>
                  <a:pt x="1616710" y="2984500"/>
                </a:cubicBezTo>
                <a:cubicBezTo>
                  <a:pt x="1619249" y="2985770"/>
                  <a:pt x="1621790" y="2985770"/>
                  <a:pt x="1623060" y="2988310"/>
                </a:cubicBezTo>
                <a:cubicBezTo>
                  <a:pt x="1626870" y="2992120"/>
                  <a:pt x="1629410" y="2995930"/>
                  <a:pt x="1633220" y="2999740"/>
                </a:cubicBezTo>
                <a:cubicBezTo>
                  <a:pt x="1633220" y="2994660"/>
                  <a:pt x="1633220" y="2990850"/>
                  <a:pt x="1631950" y="2985770"/>
                </a:cubicBezTo>
                <a:cubicBezTo>
                  <a:pt x="1644650" y="2992120"/>
                  <a:pt x="1657350" y="2998470"/>
                  <a:pt x="1666240" y="3003550"/>
                </a:cubicBezTo>
                <a:cubicBezTo>
                  <a:pt x="1675130" y="2997200"/>
                  <a:pt x="1682750" y="2994660"/>
                  <a:pt x="1687830" y="2988310"/>
                </a:cubicBezTo>
                <a:cubicBezTo>
                  <a:pt x="1692909" y="2980690"/>
                  <a:pt x="1691640" y="2979420"/>
                  <a:pt x="1700530" y="2985770"/>
                </a:cubicBezTo>
                <a:cubicBezTo>
                  <a:pt x="1699259" y="2987040"/>
                  <a:pt x="1696719" y="2988310"/>
                  <a:pt x="1694180" y="2990850"/>
                </a:cubicBezTo>
                <a:cubicBezTo>
                  <a:pt x="1709419" y="2987040"/>
                  <a:pt x="1723390" y="2979420"/>
                  <a:pt x="1738630" y="2980690"/>
                </a:cubicBezTo>
                <a:cubicBezTo>
                  <a:pt x="1753869" y="2980690"/>
                  <a:pt x="1769109" y="2983230"/>
                  <a:pt x="1783080" y="2974340"/>
                </a:cubicBezTo>
                <a:cubicBezTo>
                  <a:pt x="1784350" y="2978150"/>
                  <a:pt x="1784350" y="2981960"/>
                  <a:pt x="1786890" y="2983230"/>
                </a:cubicBezTo>
                <a:cubicBezTo>
                  <a:pt x="1790700" y="2985770"/>
                  <a:pt x="1797050" y="2987040"/>
                  <a:pt x="1798319" y="2985770"/>
                </a:cubicBezTo>
                <a:cubicBezTo>
                  <a:pt x="1805940" y="2974340"/>
                  <a:pt x="1818640" y="2975610"/>
                  <a:pt x="1826259" y="2981960"/>
                </a:cubicBezTo>
                <a:cubicBezTo>
                  <a:pt x="1836419" y="2989580"/>
                  <a:pt x="1842769" y="2983230"/>
                  <a:pt x="1851659" y="2981960"/>
                </a:cubicBezTo>
                <a:cubicBezTo>
                  <a:pt x="1844039" y="2978150"/>
                  <a:pt x="1837689" y="2974340"/>
                  <a:pt x="1831339" y="2971800"/>
                </a:cubicBezTo>
                <a:cubicBezTo>
                  <a:pt x="1832609" y="2970530"/>
                  <a:pt x="1832609" y="2969260"/>
                  <a:pt x="1833879" y="2967990"/>
                </a:cubicBezTo>
                <a:cubicBezTo>
                  <a:pt x="1837689" y="2969260"/>
                  <a:pt x="1842769" y="2970530"/>
                  <a:pt x="1846579" y="2973070"/>
                </a:cubicBezTo>
                <a:cubicBezTo>
                  <a:pt x="1847849" y="2967990"/>
                  <a:pt x="1850389" y="2964180"/>
                  <a:pt x="1851659" y="2960370"/>
                </a:cubicBezTo>
                <a:cubicBezTo>
                  <a:pt x="1864359" y="2966720"/>
                  <a:pt x="1875789" y="2971799"/>
                  <a:pt x="1889759" y="2962909"/>
                </a:cubicBezTo>
                <a:cubicBezTo>
                  <a:pt x="1892299" y="2961639"/>
                  <a:pt x="1902459" y="2954020"/>
                  <a:pt x="1899919" y="2966720"/>
                </a:cubicBezTo>
                <a:cubicBezTo>
                  <a:pt x="1893569" y="2970530"/>
                  <a:pt x="1887219" y="2974340"/>
                  <a:pt x="1880869" y="2976880"/>
                </a:cubicBezTo>
                <a:cubicBezTo>
                  <a:pt x="1880869" y="2978150"/>
                  <a:pt x="1882139" y="2978150"/>
                  <a:pt x="1882139" y="2979420"/>
                </a:cubicBezTo>
                <a:cubicBezTo>
                  <a:pt x="1889759" y="2978149"/>
                  <a:pt x="1898649" y="2976880"/>
                  <a:pt x="1907539" y="2975609"/>
                </a:cubicBezTo>
                <a:cubicBezTo>
                  <a:pt x="1904999" y="2971799"/>
                  <a:pt x="1903729" y="2969259"/>
                  <a:pt x="1902459" y="2966720"/>
                </a:cubicBezTo>
                <a:cubicBezTo>
                  <a:pt x="1911349" y="2967990"/>
                  <a:pt x="1921509" y="2969259"/>
                  <a:pt x="1930399" y="2967990"/>
                </a:cubicBezTo>
                <a:cubicBezTo>
                  <a:pt x="1949449" y="2966720"/>
                  <a:pt x="1963419" y="2947670"/>
                  <a:pt x="1986279" y="2955290"/>
                </a:cubicBezTo>
                <a:cubicBezTo>
                  <a:pt x="1993899" y="2957830"/>
                  <a:pt x="2011679" y="2955290"/>
                  <a:pt x="2012949" y="2938780"/>
                </a:cubicBezTo>
                <a:cubicBezTo>
                  <a:pt x="2012949" y="2942590"/>
                  <a:pt x="2012949" y="2947670"/>
                  <a:pt x="2014219" y="2950209"/>
                </a:cubicBezTo>
                <a:cubicBezTo>
                  <a:pt x="2026919" y="2946399"/>
                  <a:pt x="2038349" y="2942589"/>
                  <a:pt x="2051049" y="2938780"/>
                </a:cubicBezTo>
                <a:cubicBezTo>
                  <a:pt x="2051049" y="2940050"/>
                  <a:pt x="2048509" y="2943859"/>
                  <a:pt x="2049779" y="2946400"/>
                </a:cubicBezTo>
                <a:cubicBezTo>
                  <a:pt x="2049779" y="2950210"/>
                  <a:pt x="2052319" y="2954020"/>
                  <a:pt x="2054859" y="2956560"/>
                </a:cubicBezTo>
                <a:cubicBezTo>
                  <a:pt x="2056129" y="2957830"/>
                  <a:pt x="2062479" y="2956560"/>
                  <a:pt x="2062479" y="2955290"/>
                </a:cubicBezTo>
                <a:cubicBezTo>
                  <a:pt x="2065019" y="2943860"/>
                  <a:pt x="2073909" y="2945130"/>
                  <a:pt x="2082799" y="2945130"/>
                </a:cubicBezTo>
                <a:cubicBezTo>
                  <a:pt x="2090419" y="2945130"/>
                  <a:pt x="2099309" y="2943859"/>
                  <a:pt x="2108199" y="2942590"/>
                </a:cubicBezTo>
                <a:cubicBezTo>
                  <a:pt x="2112009" y="2936240"/>
                  <a:pt x="2114549" y="2926080"/>
                  <a:pt x="2127249" y="2938780"/>
                </a:cubicBezTo>
                <a:cubicBezTo>
                  <a:pt x="2132329" y="2943859"/>
                  <a:pt x="2145029" y="2942590"/>
                  <a:pt x="2146299" y="2932430"/>
                </a:cubicBezTo>
                <a:lnTo>
                  <a:pt x="2199639" y="2932430"/>
                </a:lnTo>
                <a:lnTo>
                  <a:pt x="2199639" y="2934970"/>
                </a:lnTo>
                <a:cubicBezTo>
                  <a:pt x="2205989" y="2933699"/>
                  <a:pt x="2212339" y="2931159"/>
                  <a:pt x="2217419" y="2929890"/>
                </a:cubicBezTo>
                <a:cubicBezTo>
                  <a:pt x="2221229" y="2936240"/>
                  <a:pt x="2225039" y="2942590"/>
                  <a:pt x="2230119" y="2950210"/>
                </a:cubicBezTo>
                <a:cubicBezTo>
                  <a:pt x="2239009" y="2926080"/>
                  <a:pt x="2249169" y="2921000"/>
                  <a:pt x="2266949" y="2929890"/>
                </a:cubicBezTo>
                <a:cubicBezTo>
                  <a:pt x="2269489" y="2931160"/>
                  <a:pt x="2269489" y="2937510"/>
                  <a:pt x="2270759" y="2942590"/>
                </a:cubicBezTo>
                <a:cubicBezTo>
                  <a:pt x="2272029" y="2941320"/>
                  <a:pt x="2279649" y="2938780"/>
                  <a:pt x="2279649" y="2937510"/>
                </a:cubicBezTo>
                <a:cubicBezTo>
                  <a:pt x="2278379" y="2927350"/>
                  <a:pt x="2292349" y="2934970"/>
                  <a:pt x="2291079" y="2927350"/>
                </a:cubicBezTo>
                <a:cubicBezTo>
                  <a:pt x="2302509" y="2932430"/>
                  <a:pt x="2305049" y="2924810"/>
                  <a:pt x="2307589" y="2919730"/>
                </a:cubicBezTo>
                <a:cubicBezTo>
                  <a:pt x="2302509" y="2915920"/>
                  <a:pt x="2299969" y="2913380"/>
                  <a:pt x="2296159" y="2909570"/>
                </a:cubicBezTo>
                <a:cubicBezTo>
                  <a:pt x="2297429" y="2908299"/>
                  <a:pt x="2297429" y="2907030"/>
                  <a:pt x="2298699" y="2905759"/>
                </a:cubicBezTo>
                <a:cubicBezTo>
                  <a:pt x="2308859" y="2912109"/>
                  <a:pt x="2319019" y="2918459"/>
                  <a:pt x="2325369" y="2922270"/>
                </a:cubicBezTo>
                <a:cubicBezTo>
                  <a:pt x="2335529" y="2920999"/>
                  <a:pt x="2344419" y="2920999"/>
                  <a:pt x="2353309" y="2919730"/>
                </a:cubicBezTo>
                <a:cubicBezTo>
                  <a:pt x="2362199" y="2918460"/>
                  <a:pt x="2371089" y="2914650"/>
                  <a:pt x="2381249" y="2912109"/>
                </a:cubicBezTo>
                <a:cubicBezTo>
                  <a:pt x="2382519" y="2914649"/>
                  <a:pt x="2383789" y="2915920"/>
                  <a:pt x="2385059" y="2918459"/>
                </a:cubicBezTo>
                <a:cubicBezTo>
                  <a:pt x="2388869" y="2913380"/>
                  <a:pt x="2391409" y="2908299"/>
                  <a:pt x="2396489" y="2899409"/>
                </a:cubicBezTo>
                <a:lnTo>
                  <a:pt x="2396489" y="2919730"/>
                </a:lnTo>
                <a:cubicBezTo>
                  <a:pt x="2407919" y="2912109"/>
                  <a:pt x="2416809" y="2905759"/>
                  <a:pt x="2424429" y="2899409"/>
                </a:cubicBezTo>
                <a:cubicBezTo>
                  <a:pt x="2429509" y="2908299"/>
                  <a:pt x="2433319" y="2917189"/>
                  <a:pt x="2437129" y="2924809"/>
                </a:cubicBezTo>
                <a:cubicBezTo>
                  <a:pt x="2438399" y="2924809"/>
                  <a:pt x="2438399" y="2923539"/>
                  <a:pt x="2439669" y="2923539"/>
                </a:cubicBezTo>
                <a:cubicBezTo>
                  <a:pt x="2438399" y="2918459"/>
                  <a:pt x="2437129" y="2913379"/>
                  <a:pt x="2434589" y="2907029"/>
                </a:cubicBezTo>
                <a:lnTo>
                  <a:pt x="2499359" y="2907029"/>
                </a:lnTo>
                <a:cubicBezTo>
                  <a:pt x="2505709" y="2895599"/>
                  <a:pt x="2519679" y="2894329"/>
                  <a:pt x="2531109" y="2905759"/>
                </a:cubicBezTo>
                <a:cubicBezTo>
                  <a:pt x="2547619" y="2922269"/>
                  <a:pt x="2550159" y="2922269"/>
                  <a:pt x="2560319" y="2898139"/>
                </a:cubicBezTo>
                <a:cubicBezTo>
                  <a:pt x="2565399" y="2900679"/>
                  <a:pt x="2570479" y="2903219"/>
                  <a:pt x="2576829" y="2907029"/>
                </a:cubicBezTo>
                <a:cubicBezTo>
                  <a:pt x="2584449" y="2890519"/>
                  <a:pt x="2597149" y="2890519"/>
                  <a:pt x="2612389" y="2895599"/>
                </a:cubicBezTo>
                <a:cubicBezTo>
                  <a:pt x="2620009" y="2898139"/>
                  <a:pt x="2628899" y="2893059"/>
                  <a:pt x="2637789" y="2890519"/>
                </a:cubicBezTo>
                <a:lnTo>
                  <a:pt x="2644139" y="2896869"/>
                </a:lnTo>
                <a:cubicBezTo>
                  <a:pt x="2651759" y="2894329"/>
                  <a:pt x="2658109" y="2893059"/>
                  <a:pt x="2664459" y="2890519"/>
                </a:cubicBezTo>
                <a:cubicBezTo>
                  <a:pt x="2665730" y="2894329"/>
                  <a:pt x="2665730" y="2896869"/>
                  <a:pt x="2666999" y="2903219"/>
                </a:cubicBezTo>
                <a:cubicBezTo>
                  <a:pt x="2672079" y="2898139"/>
                  <a:pt x="2675889" y="2893059"/>
                  <a:pt x="2682239" y="2886709"/>
                </a:cubicBezTo>
                <a:cubicBezTo>
                  <a:pt x="2687319" y="2893059"/>
                  <a:pt x="2691129" y="2899409"/>
                  <a:pt x="2696209" y="2905759"/>
                </a:cubicBezTo>
                <a:cubicBezTo>
                  <a:pt x="2705099" y="2905759"/>
                  <a:pt x="2719069" y="2913379"/>
                  <a:pt x="2721609" y="2893059"/>
                </a:cubicBezTo>
                <a:cubicBezTo>
                  <a:pt x="2721609" y="2890519"/>
                  <a:pt x="2729230" y="2886709"/>
                  <a:pt x="2733039" y="2885439"/>
                </a:cubicBezTo>
                <a:cubicBezTo>
                  <a:pt x="2740659" y="2884169"/>
                  <a:pt x="2748279" y="2882899"/>
                  <a:pt x="2755899" y="2882899"/>
                </a:cubicBezTo>
                <a:cubicBezTo>
                  <a:pt x="2753359" y="2877819"/>
                  <a:pt x="2750819" y="2874009"/>
                  <a:pt x="2747009" y="2867659"/>
                </a:cubicBezTo>
                <a:cubicBezTo>
                  <a:pt x="2757169" y="2870199"/>
                  <a:pt x="2764789" y="2870199"/>
                  <a:pt x="2771139" y="2872739"/>
                </a:cubicBezTo>
                <a:cubicBezTo>
                  <a:pt x="2785109" y="2879089"/>
                  <a:pt x="2796539" y="2879089"/>
                  <a:pt x="2810509" y="2868929"/>
                </a:cubicBezTo>
                <a:cubicBezTo>
                  <a:pt x="2807969" y="2867659"/>
                  <a:pt x="2805430" y="2865119"/>
                  <a:pt x="2802889" y="2863849"/>
                </a:cubicBezTo>
                <a:cubicBezTo>
                  <a:pt x="2804159" y="2860039"/>
                  <a:pt x="2806699" y="2856229"/>
                  <a:pt x="2807969" y="2852419"/>
                </a:cubicBezTo>
                <a:cubicBezTo>
                  <a:pt x="2813049" y="2837179"/>
                  <a:pt x="2825749" y="2847339"/>
                  <a:pt x="2834639" y="2843529"/>
                </a:cubicBezTo>
                <a:cubicBezTo>
                  <a:pt x="2834639" y="2843529"/>
                  <a:pt x="2839719" y="2848609"/>
                  <a:pt x="2840989" y="2852419"/>
                </a:cubicBezTo>
                <a:cubicBezTo>
                  <a:pt x="2844799" y="2860039"/>
                  <a:pt x="2847339" y="2868929"/>
                  <a:pt x="2851149" y="2877819"/>
                </a:cubicBezTo>
                <a:cubicBezTo>
                  <a:pt x="2874009" y="2863849"/>
                  <a:pt x="2894329" y="2868929"/>
                  <a:pt x="2914649" y="2871469"/>
                </a:cubicBezTo>
                <a:cubicBezTo>
                  <a:pt x="2909569" y="2868929"/>
                  <a:pt x="2905759" y="2866389"/>
                  <a:pt x="2901949" y="2863849"/>
                </a:cubicBezTo>
                <a:cubicBezTo>
                  <a:pt x="2901949" y="2862579"/>
                  <a:pt x="2903219" y="2861309"/>
                  <a:pt x="2903219" y="2860039"/>
                </a:cubicBezTo>
                <a:cubicBezTo>
                  <a:pt x="2908299" y="2861309"/>
                  <a:pt x="2914649" y="2863849"/>
                  <a:pt x="2919730" y="2865119"/>
                </a:cubicBezTo>
                <a:cubicBezTo>
                  <a:pt x="2919730" y="2863849"/>
                  <a:pt x="2919730" y="2862579"/>
                  <a:pt x="2918459" y="2861309"/>
                </a:cubicBezTo>
                <a:cubicBezTo>
                  <a:pt x="2922269" y="2860039"/>
                  <a:pt x="2928619" y="2857499"/>
                  <a:pt x="2929889" y="2858769"/>
                </a:cubicBezTo>
                <a:cubicBezTo>
                  <a:pt x="2937509" y="2874009"/>
                  <a:pt x="2950209" y="2862579"/>
                  <a:pt x="2961639" y="2866389"/>
                </a:cubicBezTo>
                <a:cubicBezTo>
                  <a:pt x="2959099" y="2856229"/>
                  <a:pt x="2957829" y="2848609"/>
                  <a:pt x="2956559" y="2843529"/>
                </a:cubicBezTo>
                <a:cubicBezTo>
                  <a:pt x="2961639" y="2838449"/>
                  <a:pt x="2966719" y="2834639"/>
                  <a:pt x="2974339" y="2829559"/>
                </a:cubicBezTo>
                <a:cubicBezTo>
                  <a:pt x="2974339" y="2835909"/>
                  <a:pt x="2973069" y="2842259"/>
                  <a:pt x="2973069" y="2848609"/>
                </a:cubicBezTo>
                <a:cubicBezTo>
                  <a:pt x="2973069" y="2854959"/>
                  <a:pt x="2974339" y="2861309"/>
                  <a:pt x="2976879" y="2865119"/>
                </a:cubicBezTo>
                <a:cubicBezTo>
                  <a:pt x="2978149" y="2867659"/>
                  <a:pt x="2985769" y="2865119"/>
                  <a:pt x="2990849" y="2863849"/>
                </a:cubicBezTo>
                <a:cubicBezTo>
                  <a:pt x="2999739" y="2860039"/>
                  <a:pt x="3008629" y="2854959"/>
                  <a:pt x="3017519" y="2865119"/>
                </a:cubicBezTo>
                <a:cubicBezTo>
                  <a:pt x="3018790" y="2866389"/>
                  <a:pt x="3023869" y="2865119"/>
                  <a:pt x="3026409" y="2862579"/>
                </a:cubicBezTo>
                <a:cubicBezTo>
                  <a:pt x="3032759" y="2856229"/>
                  <a:pt x="3037839" y="2847339"/>
                  <a:pt x="3045459" y="2861309"/>
                </a:cubicBezTo>
                <a:cubicBezTo>
                  <a:pt x="3046730" y="2862579"/>
                  <a:pt x="3054349" y="2862579"/>
                  <a:pt x="3058159" y="2861309"/>
                </a:cubicBezTo>
                <a:cubicBezTo>
                  <a:pt x="3067049" y="2857499"/>
                  <a:pt x="3074669" y="2853689"/>
                  <a:pt x="3083559" y="2848609"/>
                </a:cubicBezTo>
                <a:cubicBezTo>
                  <a:pt x="3082289" y="2852419"/>
                  <a:pt x="3081019" y="2854959"/>
                  <a:pt x="3081019" y="2857499"/>
                </a:cubicBezTo>
                <a:cubicBezTo>
                  <a:pt x="3091180" y="2862579"/>
                  <a:pt x="3100069" y="2865119"/>
                  <a:pt x="3107690" y="2853689"/>
                </a:cubicBezTo>
                <a:cubicBezTo>
                  <a:pt x="3110230" y="2849879"/>
                  <a:pt x="3119119" y="2849879"/>
                  <a:pt x="3125469" y="2848609"/>
                </a:cubicBezTo>
                <a:cubicBezTo>
                  <a:pt x="3121659" y="2844799"/>
                  <a:pt x="3116580" y="2842259"/>
                  <a:pt x="3111499" y="2838449"/>
                </a:cubicBezTo>
                <a:cubicBezTo>
                  <a:pt x="3133089" y="2825749"/>
                  <a:pt x="3135629" y="2827019"/>
                  <a:pt x="3135629" y="2844799"/>
                </a:cubicBezTo>
                <a:cubicBezTo>
                  <a:pt x="3138169" y="2839719"/>
                  <a:pt x="3139439" y="2835909"/>
                  <a:pt x="3143249" y="2828289"/>
                </a:cubicBezTo>
                <a:cubicBezTo>
                  <a:pt x="3162299" y="2829559"/>
                  <a:pt x="3181349" y="2832099"/>
                  <a:pt x="3201669" y="2833369"/>
                </a:cubicBezTo>
                <a:lnTo>
                  <a:pt x="3201669" y="2839719"/>
                </a:lnTo>
                <a:lnTo>
                  <a:pt x="3194049" y="2839719"/>
                </a:lnTo>
                <a:cubicBezTo>
                  <a:pt x="3178809" y="2840989"/>
                  <a:pt x="3163569" y="2840989"/>
                  <a:pt x="3148329" y="2842259"/>
                </a:cubicBezTo>
                <a:cubicBezTo>
                  <a:pt x="3153409" y="2844799"/>
                  <a:pt x="3159759" y="2848609"/>
                  <a:pt x="3164839" y="2851149"/>
                </a:cubicBezTo>
                <a:cubicBezTo>
                  <a:pt x="3167379" y="2844799"/>
                  <a:pt x="3168649" y="2846069"/>
                  <a:pt x="3174999" y="2848609"/>
                </a:cubicBezTo>
                <a:cubicBezTo>
                  <a:pt x="3183889" y="2851149"/>
                  <a:pt x="3194049" y="2851149"/>
                  <a:pt x="3204209" y="2852419"/>
                </a:cubicBezTo>
                <a:cubicBezTo>
                  <a:pt x="3209289" y="2852419"/>
                  <a:pt x="3214369" y="2853689"/>
                  <a:pt x="3220719" y="2854959"/>
                </a:cubicBezTo>
                <a:cubicBezTo>
                  <a:pt x="3221990" y="2851149"/>
                  <a:pt x="3224530" y="2846069"/>
                  <a:pt x="3227069" y="2839719"/>
                </a:cubicBezTo>
                <a:cubicBezTo>
                  <a:pt x="3241040" y="2862579"/>
                  <a:pt x="3251199" y="2861309"/>
                  <a:pt x="3267710" y="2838449"/>
                </a:cubicBezTo>
                <a:cubicBezTo>
                  <a:pt x="3267710" y="2842259"/>
                  <a:pt x="3268980" y="2844799"/>
                  <a:pt x="3268980" y="2847339"/>
                </a:cubicBezTo>
                <a:cubicBezTo>
                  <a:pt x="3274060" y="2847339"/>
                  <a:pt x="3277870" y="2847339"/>
                  <a:pt x="3282950" y="2846069"/>
                </a:cubicBezTo>
                <a:cubicBezTo>
                  <a:pt x="3281680" y="2848609"/>
                  <a:pt x="3280410" y="2851149"/>
                  <a:pt x="3279140" y="2852419"/>
                </a:cubicBezTo>
                <a:lnTo>
                  <a:pt x="3281680" y="2854959"/>
                </a:lnTo>
                <a:cubicBezTo>
                  <a:pt x="3285490" y="2851149"/>
                  <a:pt x="3289300" y="2847339"/>
                  <a:pt x="3295650" y="2842259"/>
                </a:cubicBezTo>
                <a:cubicBezTo>
                  <a:pt x="3300730" y="2844799"/>
                  <a:pt x="3307080" y="2847339"/>
                  <a:pt x="3312160" y="2849879"/>
                </a:cubicBezTo>
                <a:cubicBezTo>
                  <a:pt x="3317240" y="2846069"/>
                  <a:pt x="3323590" y="2842259"/>
                  <a:pt x="3329940" y="2838449"/>
                </a:cubicBezTo>
                <a:cubicBezTo>
                  <a:pt x="3338830" y="2856229"/>
                  <a:pt x="3350260" y="2858769"/>
                  <a:pt x="3360420" y="2846069"/>
                </a:cubicBezTo>
                <a:cubicBezTo>
                  <a:pt x="3375660" y="2847339"/>
                  <a:pt x="3388360" y="2848609"/>
                  <a:pt x="3397250" y="2848609"/>
                </a:cubicBezTo>
                <a:cubicBezTo>
                  <a:pt x="3398520" y="2839719"/>
                  <a:pt x="3399790" y="2833369"/>
                  <a:pt x="3401060" y="2827019"/>
                </a:cubicBezTo>
                <a:cubicBezTo>
                  <a:pt x="3406140" y="2828289"/>
                  <a:pt x="3409950" y="2829559"/>
                  <a:pt x="3415030" y="2830829"/>
                </a:cubicBezTo>
                <a:cubicBezTo>
                  <a:pt x="3417570" y="2832099"/>
                  <a:pt x="3420110" y="2834639"/>
                  <a:pt x="3422650" y="2835909"/>
                </a:cubicBezTo>
                <a:cubicBezTo>
                  <a:pt x="3418840" y="2837179"/>
                  <a:pt x="3415030" y="2837179"/>
                  <a:pt x="3411220" y="2838449"/>
                </a:cubicBezTo>
                <a:cubicBezTo>
                  <a:pt x="3422650" y="2848609"/>
                  <a:pt x="3431540" y="2846069"/>
                  <a:pt x="3440430" y="2838449"/>
                </a:cubicBezTo>
                <a:cubicBezTo>
                  <a:pt x="3436620" y="2848609"/>
                  <a:pt x="3448050" y="2847339"/>
                  <a:pt x="3449320" y="2847339"/>
                </a:cubicBezTo>
                <a:cubicBezTo>
                  <a:pt x="3465830" y="2840989"/>
                  <a:pt x="3481070" y="2837179"/>
                  <a:pt x="3498850" y="2847339"/>
                </a:cubicBezTo>
                <a:cubicBezTo>
                  <a:pt x="3501390" y="2834639"/>
                  <a:pt x="3503930" y="2824479"/>
                  <a:pt x="3505200" y="2814319"/>
                </a:cubicBezTo>
                <a:cubicBezTo>
                  <a:pt x="3511550" y="2815589"/>
                  <a:pt x="3516630" y="2815589"/>
                  <a:pt x="3522980" y="2816859"/>
                </a:cubicBezTo>
                <a:cubicBezTo>
                  <a:pt x="3528060" y="2816859"/>
                  <a:pt x="3533140" y="2818129"/>
                  <a:pt x="3538220" y="2818129"/>
                </a:cubicBezTo>
                <a:lnTo>
                  <a:pt x="3538220" y="2821939"/>
                </a:lnTo>
                <a:cubicBezTo>
                  <a:pt x="3533140" y="2823209"/>
                  <a:pt x="3529330" y="2824479"/>
                  <a:pt x="3524250" y="2825749"/>
                </a:cubicBezTo>
                <a:lnTo>
                  <a:pt x="3524250" y="2829559"/>
                </a:lnTo>
                <a:cubicBezTo>
                  <a:pt x="3542030" y="2833369"/>
                  <a:pt x="3558540" y="2837179"/>
                  <a:pt x="3576320" y="2839719"/>
                </a:cubicBezTo>
                <a:cubicBezTo>
                  <a:pt x="3580130" y="2840989"/>
                  <a:pt x="3585210" y="2837179"/>
                  <a:pt x="3591560" y="2833369"/>
                </a:cubicBezTo>
                <a:cubicBezTo>
                  <a:pt x="3594100" y="2834639"/>
                  <a:pt x="3600450" y="2837179"/>
                  <a:pt x="3608070" y="2838449"/>
                </a:cubicBezTo>
                <a:cubicBezTo>
                  <a:pt x="3627120" y="2840989"/>
                  <a:pt x="3647440" y="2843529"/>
                  <a:pt x="3662680" y="2827019"/>
                </a:cubicBezTo>
                <a:cubicBezTo>
                  <a:pt x="3663950" y="2840989"/>
                  <a:pt x="3676650" y="2832099"/>
                  <a:pt x="3683000" y="2837179"/>
                </a:cubicBezTo>
                <a:cubicBezTo>
                  <a:pt x="3683000" y="2837179"/>
                  <a:pt x="3689350" y="2832099"/>
                  <a:pt x="3691890" y="2829559"/>
                </a:cubicBezTo>
                <a:cubicBezTo>
                  <a:pt x="3691890" y="2829559"/>
                  <a:pt x="3690620" y="2828289"/>
                  <a:pt x="3690620" y="2827019"/>
                </a:cubicBezTo>
                <a:cubicBezTo>
                  <a:pt x="3693160" y="2828289"/>
                  <a:pt x="3694430" y="2832099"/>
                  <a:pt x="3696970" y="2830829"/>
                </a:cubicBezTo>
                <a:cubicBezTo>
                  <a:pt x="3708400" y="2830829"/>
                  <a:pt x="3718560" y="2829559"/>
                  <a:pt x="3726180" y="2829559"/>
                </a:cubicBezTo>
                <a:cubicBezTo>
                  <a:pt x="3732530" y="2833369"/>
                  <a:pt x="3736340" y="2837179"/>
                  <a:pt x="3738880" y="2835909"/>
                </a:cubicBezTo>
                <a:cubicBezTo>
                  <a:pt x="3754120" y="2834639"/>
                  <a:pt x="3768090" y="2830829"/>
                  <a:pt x="3782060" y="2830829"/>
                </a:cubicBezTo>
                <a:cubicBezTo>
                  <a:pt x="3796030" y="2838449"/>
                  <a:pt x="3793490" y="2824479"/>
                  <a:pt x="3790950" y="2816859"/>
                </a:cubicBezTo>
                <a:cubicBezTo>
                  <a:pt x="3796030" y="2811779"/>
                  <a:pt x="3801110" y="2807969"/>
                  <a:pt x="3802380" y="2806699"/>
                </a:cubicBezTo>
                <a:cubicBezTo>
                  <a:pt x="3810000" y="2806699"/>
                  <a:pt x="3815080" y="2807969"/>
                  <a:pt x="3818890" y="2806699"/>
                </a:cubicBezTo>
                <a:cubicBezTo>
                  <a:pt x="3823969" y="2802889"/>
                  <a:pt x="3827780" y="2796539"/>
                  <a:pt x="3834130" y="2788919"/>
                </a:cubicBezTo>
                <a:cubicBezTo>
                  <a:pt x="3841750" y="2787649"/>
                  <a:pt x="3854450" y="2785109"/>
                  <a:pt x="3868420" y="2782569"/>
                </a:cubicBezTo>
                <a:cubicBezTo>
                  <a:pt x="3868420" y="2782569"/>
                  <a:pt x="3868420" y="2780029"/>
                  <a:pt x="3869690" y="2777489"/>
                </a:cubicBezTo>
                <a:cubicBezTo>
                  <a:pt x="3874770" y="2769869"/>
                  <a:pt x="3887470" y="2767329"/>
                  <a:pt x="3879850" y="2753359"/>
                </a:cubicBezTo>
                <a:cubicBezTo>
                  <a:pt x="3878580" y="2750819"/>
                  <a:pt x="3878580" y="2743199"/>
                  <a:pt x="3881120" y="2740659"/>
                </a:cubicBezTo>
                <a:cubicBezTo>
                  <a:pt x="3890010" y="2729229"/>
                  <a:pt x="3890010" y="2727959"/>
                  <a:pt x="3874770" y="2722879"/>
                </a:cubicBezTo>
                <a:cubicBezTo>
                  <a:pt x="3876040" y="2713989"/>
                  <a:pt x="3867150" y="2702559"/>
                  <a:pt x="3879850" y="2701289"/>
                </a:cubicBezTo>
                <a:cubicBezTo>
                  <a:pt x="3883660" y="2693669"/>
                  <a:pt x="3884930" y="2689859"/>
                  <a:pt x="3887470" y="2686049"/>
                </a:cubicBezTo>
                <a:cubicBezTo>
                  <a:pt x="3888740" y="2683509"/>
                  <a:pt x="3892550" y="2680969"/>
                  <a:pt x="3892550" y="2678429"/>
                </a:cubicBezTo>
                <a:cubicBezTo>
                  <a:pt x="3892550" y="2673349"/>
                  <a:pt x="3890010" y="2666999"/>
                  <a:pt x="3891280" y="2663189"/>
                </a:cubicBezTo>
                <a:cubicBezTo>
                  <a:pt x="3895090" y="2649219"/>
                  <a:pt x="3896360" y="2636519"/>
                  <a:pt x="3873500" y="2631439"/>
                </a:cubicBezTo>
                <a:cubicBezTo>
                  <a:pt x="3882390" y="2627629"/>
                  <a:pt x="3886200" y="2625089"/>
                  <a:pt x="3892550" y="2622549"/>
                </a:cubicBezTo>
                <a:cubicBezTo>
                  <a:pt x="3882390" y="2617469"/>
                  <a:pt x="3873500" y="2613659"/>
                  <a:pt x="3862070" y="2608579"/>
                </a:cubicBezTo>
                <a:lnTo>
                  <a:pt x="3873500" y="2608579"/>
                </a:lnTo>
                <a:lnTo>
                  <a:pt x="3873500" y="2604769"/>
                </a:lnTo>
                <a:cubicBezTo>
                  <a:pt x="3867150" y="2604769"/>
                  <a:pt x="3862070" y="2603499"/>
                  <a:pt x="3855720" y="2603499"/>
                </a:cubicBezTo>
                <a:cubicBezTo>
                  <a:pt x="3855720" y="2604769"/>
                  <a:pt x="3855720" y="2606039"/>
                  <a:pt x="3854450" y="2607309"/>
                </a:cubicBezTo>
                <a:cubicBezTo>
                  <a:pt x="3853180" y="2604769"/>
                  <a:pt x="3851910" y="2602229"/>
                  <a:pt x="3850640" y="2598419"/>
                </a:cubicBezTo>
                <a:cubicBezTo>
                  <a:pt x="3883660" y="2590799"/>
                  <a:pt x="4104640" y="2566669"/>
                  <a:pt x="4084320" y="2562859"/>
                </a:cubicBezTo>
                <a:cubicBezTo>
                  <a:pt x="4094480" y="2553969"/>
                  <a:pt x="4090670" y="2538729"/>
                  <a:pt x="4108450" y="2537459"/>
                </a:cubicBezTo>
                <a:cubicBezTo>
                  <a:pt x="4113530" y="2537459"/>
                  <a:pt x="4122420" y="2528569"/>
                  <a:pt x="4123690" y="2522219"/>
                </a:cubicBezTo>
                <a:cubicBezTo>
                  <a:pt x="4126230" y="2513329"/>
                  <a:pt x="4123690" y="2501899"/>
                  <a:pt x="4126230" y="2493009"/>
                </a:cubicBezTo>
                <a:cubicBezTo>
                  <a:pt x="4128770" y="2480309"/>
                  <a:pt x="4133850" y="2467609"/>
                  <a:pt x="4137660" y="2457449"/>
                </a:cubicBezTo>
                <a:cubicBezTo>
                  <a:pt x="4133850" y="2451099"/>
                  <a:pt x="4130040" y="2444749"/>
                  <a:pt x="4127500" y="2440939"/>
                </a:cubicBezTo>
                <a:cubicBezTo>
                  <a:pt x="4132580" y="2437129"/>
                  <a:pt x="4135120" y="2434589"/>
                  <a:pt x="4138930" y="2433319"/>
                </a:cubicBezTo>
                <a:cubicBezTo>
                  <a:pt x="4137660" y="2432049"/>
                  <a:pt x="4137660" y="2430779"/>
                  <a:pt x="4136390" y="2429509"/>
                </a:cubicBezTo>
                <a:cubicBezTo>
                  <a:pt x="4132580" y="2430779"/>
                  <a:pt x="4128770" y="2432049"/>
                  <a:pt x="4124960" y="2433319"/>
                </a:cubicBezTo>
                <a:cubicBezTo>
                  <a:pt x="4146550" y="2415539"/>
                  <a:pt x="4151630" y="2382519"/>
                  <a:pt x="4133850" y="2367279"/>
                </a:cubicBezTo>
                <a:cubicBezTo>
                  <a:pt x="4132580" y="2369819"/>
                  <a:pt x="4130040" y="2372359"/>
                  <a:pt x="4128770" y="2374899"/>
                </a:cubicBezTo>
                <a:cubicBezTo>
                  <a:pt x="4123690" y="2366009"/>
                  <a:pt x="4109720" y="2363469"/>
                  <a:pt x="4116070" y="2349499"/>
                </a:cubicBezTo>
                <a:cubicBezTo>
                  <a:pt x="4116070" y="2349499"/>
                  <a:pt x="4114800" y="2346959"/>
                  <a:pt x="4113530" y="2346959"/>
                </a:cubicBezTo>
                <a:cubicBezTo>
                  <a:pt x="4107180" y="2344419"/>
                  <a:pt x="4108450" y="2340609"/>
                  <a:pt x="4105910" y="2335529"/>
                </a:cubicBezTo>
                <a:cubicBezTo>
                  <a:pt x="4102100" y="2324099"/>
                  <a:pt x="4103370" y="2312669"/>
                  <a:pt x="4103370" y="2302509"/>
                </a:cubicBezTo>
                <a:lnTo>
                  <a:pt x="4103370" y="2256789"/>
                </a:lnTo>
                <a:cubicBezTo>
                  <a:pt x="4103370" y="2246629"/>
                  <a:pt x="4108450" y="2241549"/>
                  <a:pt x="4118610" y="2244089"/>
                </a:cubicBezTo>
                <a:cubicBezTo>
                  <a:pt x="4118610" y="2244089"/>
                  <a:pt x="4119880" y="2242819"/>
                  <a:pt x="4121150" y="2242819"/>
                </a:cubicBezTo>
                <a:cubicBezTo>
                  <a:pt x="4117340" y="2240279"/>
                  <a:pt x="4114800" y="2239009"/>
                  <a:pt x="4112260" y="2236469"/>
                </a:cubicBezTo>
                <a:cubicBezTo>
                  <a:pt x="4112260" y="2235199"/>
                  <a:pt x="4113530" y="2233929"/>
                  <a:pt x="4113530" y="2232659"/>
                </a:cubicBezTo>
                <a:cubicBezTo>
                  <a:pt x="4122420" y="2235199"/>
                  <a:pt x="4131310" y="2239009"/>
                  <a:pt x="4137660" y="2241549"/>
                </a:cubicBezTo>
                <a:cubicBezTo>
                  <a:pt x="4145280" y="2231389"/>
                  <a:pt x="4151630" y="2223769"/>
                  <a:pt x="4156710" y="2218689"/>
                </a:cubicBezTo>
                <a:lnTo>
                  <a:pt x="4156710" y="2195829"/>
                </a:lnTo>
                <a:cubicBezTo>
                  <a:pt x="4154170" y="2195829"/>
                  <a:pt x="4150360" y="2197099"/>
                  <a:pt x="4146550" y="2197099"/>
                </a:cubicBezTo>
                <a:cubicBezTo>
                  <a:pt x="4144010" y="2190749"/>
                  <a:pt x="4142740" y="2184399"/>
                  <a:pt x="4140200" y="2175509"/>
                </a:cubicBezTo>
                <a:cubicBezTo>
                  <a:pt x="4146550" y="2179319"/>
                  <a:pt x="4149090" y="2181859"/>
                  <a:pt x="4151630" y="2183129"/>
                </a:cubicBezTo>
                <a:cubicBezTo>
                  <a:pt x="4154170" y="2181859"/>
                  <a:pt x="4157980" y="2180589"/>
                  <a:pt x="4161790" y="2178049"/>
                </a:cubicBezTo>
                <a:cubicBezTo>
                  <a:pt x="4160520" y="2176779"/>
                  <a:pt x="4159250" y="2175509"/>
                  <a:pt x="4159250" y="2174239"/>
                </a:cubicBezTo>
                <a:cubicBezTo>
                  <a:pt x="4155440" y="2174239"/>
                  <a:pt x="4151630" y="2172969"/>
                  <a:pt x="4150360" y="2172969"/>
                </a:cubicBezTo>
                <a:cubicBezTo>
                  <a:pt x="4152900" y="2165349"/>
                  <a:pt x="4157980" y="2157729"/>
                  <a:pt x="4155440" y="2153919"/>
                </a:cubicBezTo>
                <a:cubicBezTo>
                  <a:pt x="4149090" y="2137409"/>
                  <a:pt x="4155440" y="2124709"/>
                  <a:pt x="4161790" y="2110739"/>
                </a:cubicBezTo>
                <a:cubicBezTo>
                  <a:pt x="4163060" y="2106929"/>
                  <a:pt x="4161790" y="2103119"/>
                  <a:pt x="4161790" y="2099309"/>
                </a:cubicBezTo>
                <a:cubicBezTo>
                  <a:pt x="4163060" y="2082799"/>
                  <a:pt x="4164330" y="2067559"/>
                  <a:pt x="4165599" y="2044699"/>
                </a:cubicBezTo>
                <a:cubicBezTo>
                  <a:pt x="4160519" y="2042159"/>
                  <a:pt x="4152899" y="2035809"/>
                  <a:pt x="4144009" y="2030729"/>
                </a:cubicBezTo>
                <a:cubicBezTo>
                  <a:pt x="4136389" y="2026919"/>
                  <a:pt x="4128769" y="2025649"/>
                  <a:pt x="4121149" y="2023109"/>
                </a:cubicBezTo>
                <a:cubicBezTo>
                  <a:pt x="4117340" y="2021839"/>
                  <a:pt x="4112259" y="2023109"/>
                  <a:pt x="4108449" y="2021839"/>
                </a:cubicBezTo>
                <a:cubicBezTo>
                  <a:pt x="4076699" y="2018029"/>
                  <a:pt x="4043679" y="2012949"/>
                  <a:pt x="4011929" y="2009139"/>
                </a:cubicBezTo>
                <a:cubicBezTo>
                  <a:pt x="3985259" y="2005329"/>
                  <a:pt x="3958589" y="2001519"/>
                  <a:pt x="3933189" y="1997709"/>
                </a:cubicBezTo>
                <a:cubicBezTo>
                  <a:pt x="3926839" y="1996439"/>
                  <a:pt x="3920489" y="1993899"/>
                  <a:pt x="3912869" y="1993899"/>
                </a:cubicBezTo>
                <a:cubicBezTo>
                  <a:pt x="3896359" y="1992629"/>
                  <a:pt x="3878579" y="1992629"/>
                  <a:pt x="3862069" y="1992629"/>
                </a:cubicBezTo>
                <a:cubicBezTo>
                  <a:pt x="3853179" y="1992629"/>
                  <a:pt x="3845559" y="1992629"/>
                  <a:pt x="3836669" y="1991359"/>
                </a:cubicBezTo>
                <a:cubicBezTo>
                  <a:pt x="3821429" y="1990089"/>
                  <a:pt x="3806189" y="1987549"/>
                  <a:pt x="3790949" y="1986279"/>
                </a:cubicBezTo>
                <a:lnTo>
                  <a:pt x="3790949" y="1982469"/>
                </a:lnTo>
                <a:cubicBezTo>
                  <a:pt x="3829049" y="1979929"/>
                  <a:pt x="3868419" y="1976119"/>
                  <a:pt x="3907789" y="1983739"/>
                </a:cubicBezTo>
                <a:cubicBezTo>
                  <a:pt x="3906519" y="1979929"/>
                  <a:pt x="3905249" y="1976119"/>
                  <a:pt x="3903979" y="1973579"/>
                </a:cubicBezTo>
                <a:cubicBezTo>
                  <a:pt x="3912869" y="1972309"/>
                  <a:pt x="3919219" y="1964689"/>
                  <a:pt x="3928109" y="1973579"/>
                </a:cubicBezTo>
                <a:cubicBezTo>
                  <a:pt x="3929379" y="1974849"/>
                  <a:pt x="3936999" y="1971039"/>
                  <a:pt x="3942079" y="1969769"/>
                </a:cubicBezTo>
                <a:lnTo>
                  <a:pt x="3942079" y="1967229"/>
                </a:lnTo>
                <a:lnTo>
                  <a:pt x="3930649" y="1967229"/>
                </a:lnTo>
                <a:cubicBezTo>
                  <a:pt x="3943349" y="1957069"/>
                  <a:pt x="3952240" y="1948179"/>
                  <a:pt x="3961129" y="1941829"/>
                </a:cubicBezTo>
                <a:cubicBezTo>
                  <a:pt x="3968749" y="1943099"/>
                  <a:pt x="3976369" y="1944369"/>
                  <a:pt x="3981449" y="1945639"/>
                </a:cubicBezTo>
                <a:cubicBezTo>
                  <a:pt x="3982719" y="1921509"/>
                  <a:pt x="3962399" y="1920239"/>
                  <a:pt x="3947159" y="1910079"/>
                </a:cubicBezTo>
                <a:cubicBezTo>
                  <a:pt x="3953509" y="1906269"/>
                  <a:pt x="3957319" y="1902459"/>
                  <a:pt x="3962399" y="1901189"/>
                </a:cubicBezTo>
                <a:cubicBezTo>
                  <a:pt x="3976369" y="1897379"/>
                  <a:pt x="3994149" y="1907539"/>
                  <a:pt x="4003040" y="1885949"/>
                </a:cubicBezTo>
                <a:cubicBezTo>
                  <a:pt x="4004310" y="1884679"/>
                  <a:pt x="4008119" y="1884679"/>
                  <a:pt x="4014469" y="1882139"/>
                </a:cubicBezTo>
                <a:cubicBezTo>
                  <a:pt x="4010660" y="1878329"/>
                  <a:pt x="4006849" y="1875789"/>
                  <a:pt x="4004310" y="1873249"/>
                </a:cubicBezTo>
                <a:cubicBezTo>
                  <a:pt x="4006850" y="1871979"/>
                  <a:pt x="4010660" y="1870709"/>
                  <a:pt x="4010660" y="1870709"/>
                </a:cubicBezTo>
                <a:cubicBezTo>
                  <a:pt x="4019550" y="1877059"/>
                  <a:pt x="4025900" y="1882139"/>
                  <a:pt x="4033519" y="1887219"/>
                </a:cubicBezTo>
                <a:cubicBezTo>
                  <a:pt x="4034790" y="1885949"/>
                  <a:pt x="4036060" y="1884679"/>
                  <a:pt x="4037329" y="1882139"/>
                </a:cubicBezTo>
                <a:cubicBezTo>
                  <a:pt x="4033519" y="1877059"/>
                  <a:pt x="4030979" y="1871979"/>
                  <a:pt x="4027169" y="1866899"/>
                </a:cubicBezTo>
                <a:cubicBezTo>
                  <a:pt x="4043679" y="1855469"/>
                  <a:pt x="4044949" y="1849119"/>
                  <a:pt x="4032249" y="1817369"/>
                </a:cubicBezTo>
                <a:cubicBezTo>
                  <a:pt x="4041140" y="1816099"/>
                  <a:pt x="4050029" y="1813559"/>
                  <a:pt x="4057649" y="1812289"/>
                </a:cubicBezTo>
                <a:cubicBezTo>
                  <a:pt x="4058919" y="1803399"/>
                  <a:pt x="4063999" y="1794509"/>
                  <a:pt x="4062729" y="1786889"/>
                </a:cubicBezTo>
                <a:cubicBezTo>
                  <a:pt x="4058919" y="1764029"/>
                  <a:pt x="4081779" y="1753869"/>
                  <a:pt x="4086859" y="1734819"/>
                </a:cubicBezTo>
                <a:cubicBezTo>
                  <a:pt x="4086859" y="1733549"/>
                  <a:pt x="4091939" y="1732279"/>
                  <a:pt x="4093209" y="1733549"/>
                </a:cubicBezTo>
                <a:cubicBezTo>
                  <a:pt x="4104639" y="1737359"/>
                  <a:pt x="4108449" y="1728469"/>
                  <a:pt x="4112259" y="1722119"/>
                </a:cubicBezTo>
                <a:cubicBezTo>
                  <a:pt x="4113529" y="1719579"/>
                  <a:pt x="4114799" y="1717039"/>
                  <a:pt x="4116069" y="1715769"/>
                </a:cubicBezTo>
                <a:cubicBezTo>
                  <a:pt x="4127499" y="1709419"/>
                  <a:pt x="4138929" y="1704339"/>
                  <a:pt x="4151629" y="1697989"/>
                </a:cubicBezTo>
                <a:cubicBezTo>
                  <a:pt x="4138929" y="1678939"/>
                  <a:pt x="4122419" y="1687829"/>
                  <a:pt x="4108449" y="1685289"/>
                </a:cubicBezTo>
                <a:lnTo>
                  <a:pt x="4108449" y="1680209"/>
                </a:lnTo>
                <a:cubicBezTo>
                  <a:pt x="4117339" y="1678939"/>
                  <a:pt x="4126229" y="1677669"/>
                  <a:pt x="4136389" y="1676399"/>
                </a:cubicBezTo>
                <a:cubicBezTo>
                  <a:pt x="4130039" y="1675129"/>
                  <a:pt x="4124959" y="1673859"/>
                  <a:pt x="4119879" y="1672589"/>
                </a:cubicBezTo>
                <a:cubicBezTo>
                  <a:pt x="4126229" y="1666239"/>
                  <a:pt x="4131309" y="1659889"/>
                  <a:pt x="4137659" y="1654809"/>
                </a:cubicBezTo>
                <a:cubicBezTo>
                  <a:pt x="4138929" y="1653539"/>
                  <a:pt x="4142739" y="1652269"/>
                  <a:pt x="4144009" y="1652269"/>
                </a:cubicBezTo>
                <a:cubicBezTo>
                  <a:pt x="4147819" y="1653539"/>
                  <a:pt x="4151629" y="1657349"/>
                  <a:pt x="4154169" y="1659889"/>
                </a:cubicBezTo>
                <a:cubicBezTo>
                  <a:pt x="4155439" y="1656079"/>
                  <a:pt x="4156709" y="1650999"/>
                  <a:pt x="4159249" y="1647189"/>
                </a:cubicBezTo>
                <a:cubicBezTo>
                  <a:pt x="4164329" y="1640839"/>
                  <a:pt x="4170679" y="1635759"/>
                  <a:pt x="4175759" y="1630679"/>
                </a:cubicBezTo>
                <a:cubicBezTo>
                  <a:pt x="4182109" y="1638299"/>
                  <a:pt x="4188459" y="1645919"/>
                  <a:pt x="4194809" y="1654809"/>
                </a:cubicBezTo>
                <a:cubicBezTo>
                  <a:pt x="4196079" y="1654809"/>
                  <a:pt x="4197349" y="1653539"/>
                  <a:pt x="4197349" y="1653539"/>
                </a:cubicBezTo>
                <a:cubicBezTo>
                  <a:pt x="4196079" y="1640839"/>
                  <a:pt x="4196079" y="1628139"/>
                  <a:pt x="4194809" y="1615439"/>
                </a:cubicBezTo>
                <a:cubicBezTo>
                  <a:pt x="4199889" y="1616709"/>
                  <a:pt x="4203699" y="1616709"/>
                  <a:pt x="4207509" y="1617979"/>
                </a:cubicBezTo>
                <a:cubicBezTo>
                  <a:pt x="4208779" y="1616709"/>
                  <a:pt x="4208779" y="1615439"/>
                  <a:pt x="4210049" y="1615439"/>
                </a:cubicBezTo>
                <a:cubicBezTo>
                  <a:pt x="4206239" y="1614169"/>
                  <a:pt x="4203699" y="1612899"/>
                  <a:pt x="4199889" y="1611629"/>
                </a:cubicBezTo>
                <a:cubicBezTo>
                  <a:pt x="4206239" y="1604009"/>
                  <a:pt x="4210049" y="1598929"/>
                  <a:pt x="4211319" y="1597659"/>
                </a:cubicBezTo>
                <a:lnTo>
                  <a:pt x="4211319" y="1573529"/>
                </a:lnTo>
                <a:cubicBezTo>
                  <a:pt x="4208779" y="1572259"/>
                  <a:pt x="4206239" y="1569719"/>
                  <a:pt x="4202429" y="1568449"/>
                </a:cubicBezTo>
                <a:cubicBezTo>
                  <a:pt x="4199889" y="1567179"/>
                  <a:pt x="4197349" y="1565909"/>
                  <a:pt x="4194809" y="1565909"/>
                </a:cubicBezTo>
                <a:cubicBezTo>
                  <a:pt x="4197349" y="1563369"/>
                  <a:pt x="4202429" y="1559559"/>
                  <a:pt x="4203699" y="1559559"/>
                </a:cubicBezTo>
                <a:cubicBezTo>
                  <a:pt x="4212589" y="1564639"/>
                  <a:pt x="4210049" y="1550669"/>
                  <a:pt x="4215129" y="1551939"/>
                </a:cubicBezTo>
                <a:cubicBezTo>
                  <a:pt x="4215129" y="1548129"/>
                  <a:pt x="4215129" y="1540509"/>
                  <a:pt x="4213859" y="1540509"/>
                </a:cubicBezTo>
                <a:cubicBezTo>
                  <a:pt x="4197349" y="1534159"/>
                  <a:pt x="4199889" y="1520189"/>
                  <a:pt x="4196079" y="1511299"/>
                </a:cubicBezTo>
                <a:close/>
                <a:moveTo>
                  <a:pt x="234949" y="990600"/>
                </a:moveTo>
                <a:lnTo>
                  <a:pt x="271779" y="990600"/>
                </a:lnTo>
                <a:cubicBezTo>
                  <a:pt x="262889" y="1002030"/>
                  <a:pt x="241299" y="1002030"/>
                  <a:pt x="234949" y="990600"/>
                </a:cubicBezTo>
                <a:close/>
                <a:moveTo>
                  <a:pt x="488949" y="1507490"/>
                </a:moveTo>
                <a:lnTo>
                  <a:pt x="488949" y="1502410"/>
                </a:lnTo>
                <a:cubicBezTo>
                  <a:pt x="505459" y="1501140"/>
                  <a:pt x="523239" y="1499870"/>
                  <a:pt x="539749" y="1499870"/>
                </a:cubicBezTo>
                <a:cubicBezTo>
                  <a:pt x="521969" y="1499870"/>
                  <a:pt x="506729" y="1515110"/>
                  <a:pt x="488949" y="1507490"/>
                </a:cubicBezTo>
                <a:close/>
                <a:moveTo>
                  <a:pt x="182879" y="2123440"/>
                </a:moveTo>
                <a:cubicBezTo>
                  <a:pt x="190499" y="2115820"/>
                  <a:pt x="196849" y="2110740"/>
                  <a:pt x="199389" y="2106930"/>
                </a:cubicBezTo>
                <a:cubicBezTo>
                  <a:pt x="205739" y="2112010"/>
                  <a:pt x="209549" y="2115820"/>
                  <a:pt x="213359" y="2119630"/>
                </a:cubicBezTo>
                <a:cubicBezTo>
                  <a:pt x="204469" y="2119630"/>
                  <a:pt x="195579" y="2120900"/>
                  <a:pt x="182879" y="2123440"/>
                </a:cubicBezTo>
                <a:close/>
                <a:moveTo>
                  <a:pt x="271779" y="2117090"/>
                </a:moveTo>
                <a:lnTo>
                  <a:pt x="238759" y="2117090"/>
                </a:lnTo>
                <a:cubicBezTo>
                  <a:pt x="237489" y="2117090"/>
                  <a:pt x="236219" y="2112010"/>
                  <a:pt x="233679" y="2108200"/>
                </a:cubicBezTo>
                <a:cubicBezTo>
                  <a:pt x="248919" y="2109470"/>
                  <a:pt x="260349" y="2110740"/>
                  <a:pt x="271779" y="2112010"/>
                </a:cubicBezTo>
                <a:lnTo>
                  <a:pt x="271779" y="2117090"/>
                </a:lnTo>
                <a:close/>
                <a:moveTo>
                  <a:pt x="280669" y="2115820"/>
                </a:moveTo>
                <a:cubicBezTo>
                  <a:pt x="279399" y="2114550"/>
                  <a:pt x="279399" y="2113280"/>
                  <a:pt x="278129" y="2113280"/>
                </a:cubicBezTo>
                <a:cubicBezTo>
                  <a:pt x="283209" y="2109470"/>
                  <a:pt x="289559" y="2106930"/>
                  <a:pt x="294639" y="2103120"/>
                </a:cubicBezTo>
                <a:cubicBezTo>
                  <a:pt x="298449" y="2099310"/>
                  <a:pt x="299719" y="2092960"/>
                  <a:pt x="303529" y="2086610"/>
                </a:cubicBezTo>
                <a:cubicBezTo>
                  <a:pt x="313689" y="2106930"/>
                  <a:pt x="335279" y="2100580"/>
                  <a:pt x="354329" y="2105660"/>
                </a:cubicBezTo>
                <a:cubicBezTo>
                  <a:pt x="328929" y="2108200"/>
                  <a:pt x="304799" y="2112010"/>
                  <a:pt x="280669" y="2115820"/>
                </a:cubicBezTo>
                <a:close/>
                <a:moveTo>
                  <a:pt x="114299" y="2428240"/>
                </a:moveTo>
                <a:cubicBezTo>
                  <a:pt x="115569" y="2428240"/>
                  <a:pt x="115569" y="2428240"/>
                  <a:pt x="114299" y="2428240"/>
                </a:cubicBezTo>
                <a:close/>
                <a:moveTo>
                  <a:pt x="345439" y="2609850"/>
                </a:moveTo>
                <a:cubicBezTo>
                  <a:pt x="344169" y="2600960"/>
                  <a:pt x="342899" y="2594610"/>
                  <a:pt x="341629" y="2585720"/>
                </a:cubicBezTo>
                <a:cubicBezTo>
                  <a:pt x="350519" y="2588260"/>
                  <a:pt x="355599" y="2589530"/>
                  <a:pt x="360679" y="2592070"/>
                </a:cubicBezTo>
                <a:cubicBezTo>
                  <a:pt x="355599" y="2597150"/>
                  <a:pt x="351789" y="2602230"/>
                  <a:pt x="345439" y="2609850"/>
                </a:cubicBezTo>
                <a:close/>
                <a:moveTo>
                  <a:pt x="636269" y="1050290"/>
                </a:moveTo>
                <a:cubicBezTo>
                  <a:pt x="627379" y="1051560"/>
                  <a:pt x="618489" y="1055370"/>
                  <a:pt x="610869" y="1055370"/>
                </a:cubicBezTo>
                <a:cubicBezTo>
                  <a:pt x="601979" y="1056640"/>
                  <a:pt x="593089" y="1055370"/>
                  <a:pt x="582929" y="1055370"/>
                </a:cubicBezTo>
                <a:cubicBezTo>
                  <a:pt x="581659" y="1054100"/>
                  <a:pt x="580389" y="1050290"/>
                  <a:pt x="579119" y="1046480"/>
                </a:cubicBezTo>
                <a:cubicBezTo>
                  <a:pt x="588009" y="1043940"/>
                  <a:pt x="596899" y="1040130"/>
                  <a:pt x="607059" y="1037590"/>
                </a:cubicBezTo>
                <a:cubicBezTo>
                  <a:pt x="607059" y="1041400"/>
                  <a:pt x="605789" y="1043940"/>
                  <a:pt x="605789" y="1047750"/>
                </a:cubicBezTo>
                <a:cubicBezTo>
                  <a:pt x="617219" y="1040130"/>
                  <a:pt x="627379" y="1041400"/>
                  <a:pt x="636269" y="1050290"/>
                </a:cubicBezTo>
                <a:cubicBezTo>
                  <a:pt x="650239" y="1040130"/>
                  <a:pt x="652779" y="1041400"/>
                  <a:pt x="656589" y="1062990"/>
                </a:cubicBezTo>
                <a:cubicBezTo>
                  <a:pt x="648969" y="1057910"/>
                  <a:pt x="642619" y="1054100"/>
                  <a:pt x="636269" y="1050290"/>
                </a:cubicBezTo>
                <a:close/>
                <a:moveTo>
                  <a:pt x="684529" y="1047750"/>
                </a:moveTo>
                <a:cubicBezTo>
                  <a:pt x="687069" y="1045210"/>
                  <a:pt x="689609" y="1042670"/>
                  <a:pt x="690879" y="1040130"/>
                </a:cubicBezTo>
                <a:cubicBezTo>
                  <a:pt x="699769" y="1051560"/>
                  <a:pt x="699769" y="1051560"/>
                  <a:pt x="680719" y="1060450"/>
                </a:cubicBezTo>
                <a:lnTo>
                  <a:pt x="661669" y="1045210"/>
                </a:lnTo>
                <a:cubicBezTo>
                  <a:pt x="674369" y="1035050"/>
                  <a:pt x="681989" y="1035050"/>
                  <a:pt x="684529" y="1047750"/>
                </a:cubicBezTo>
                <a:close/>
                <a:moveTo>
                  <a:pt x="694689" y="2744470"/>
                </a:moveTo>
                <a:cubicBezTo>
                  <a:pt x="695959" y="2743200"/>
                  <a:pt x="697229" y="2743200"/>
                  <a:pt x="698499" y="2741930"/>
                </a:cubicBezTo>
                <a:cubicBezTo>
                  <a:pt x="699769" y="2744470"/>
                  <a:pt x="702309" y="2747010"/>
                  <a:pt x="704849" y="2750820"/>
                </a:cubicBezTo>
                <a:cubicBezTo>
                  <a:pt x="702309" y="2750820"/>
                  <a:pt x="699769" y="2750820"/>
                  <a:pt x="697229" y="2752090"/>
                </a:cubicBezTo>
                <a:cubicBezTo>
                  <a:pt x="695959" y="2748280"/>
                  <a:pt x="695959" y="2745740"/>
                  <a:pt x="694689" y="2744470"/>
                </a:cubicBezTo>
                <a:close/>
                <a:moveTo>
                  <a:pt x="772159" y="2735580"/>
                </a:moveTo>
                <a:cubicBezTo>
                  <a:pt x="773429" y="2739390"/>
                  <a:pt x="774699" y="2741930"/>
                  <a:pt x="777239" y="2744470"/>
                </a:cubicBezTo>
                <a:lnTo>
                  <a:pt x="773429" y="2744470"/>
                </a:lnTo>
                <a:cubicBezTo>
                  <a:pt x="773429" y="2741930"/>
                  <a:pt x="773429" y="2739390"/>
                  <a:pt x="772159" y="2735580"/>
                </a:cubicBezTo>
                <a:close/>
                <a:moveTo>
                  <a:pt x="876299" y="3018790"/>
                </a:moveTo>
                <a:cubicBezTo>
                  <a:pt x="872489" y="3012440"/>
                  <a:pt x="869949" y="3007360"/>
                  <a:pt x="867409" y="3002280"/>
                </a:cubicBezTo>
                <a:lnTo>
                  <a:pt x="873759" y="2995930"/>
                </a:lnTo>
                <a:cubicBezTo>
                  <a:pt x="882649" y="3002280"/>
                  <a:pt x="883919" y="3012440"/>
                  <a:pt x="876299" y="3018790"/>
                </a:cubicBezTo>
                <a:close/>
                <a:moveTo>
                  <a:pt x="1198879" y="3044190"/>
                </a:moveTo>
                <a:cubicBezTo>
                  <a:pt x="1193799" y="3041650"/>
                  <a:pt x="1188719" y="3040380"/>
                  <a:pt x="1183639" y="3037840"/>
                </a:cubicBezTo>
                <a:cubicBezTo>
                  <a:pt x="1188719" y="3032760"/>
                  <a:pt x="1193799" y="3027680"/>
                  <a:pt x="1197609" y="3025140"/>
                </a:cubicBezTo>
                <a:lnTo>
                  <a:pt x="1212849" y="3036570"/>
                </a:lnTo>
                <a:cubicBezTo>
                  <a:pt x="1209039" y="3039110"/>
                  <a:pt x="1203959" y="3041650"/>
                  <a:pt x="1198879" y="3044190"/>
                </a:cubicBezTo>
                <a:close/>
                <a:moveTo>
                  <a:pt x="3445509" y="2828290"/>
                </a:moveTo>
                <a:cubicBezTo>
                  <a:pt x="3444239" y="2829560"/>
                  <a:pt x="3445509" y="2832100"/>
                  <a:pt x="3445509" y="2834640"/>
                </a:cubicBezTo>
                <a:lnTo>
                  <a:pt x="3426459" y="2838450"/>
                </a:lnTo>
                <a:cubicBezTo>
                  <a:pt x="3423919" y="2827020"/>
                  <a:pt x="3428999" y="2820670"/>
                  <a:pt x="3440429" y="2819400"/>
                </a:cubicBezTo>
                <a:cubicBezTo>
                  <a:pt x="3444239" y="2819400"/>
                  <a:pt x="3449319" y="2816860"/>
                  <a:pt x="3455669" y="2816860"/>
                </a:cubicBezTo>
                <a:cubicBezTo>
                  <a:pt x="3451859" y="2820670"/>
                  <a:pt x="3448049" y="2823210"/>
                  <a:pt x="3445509" y="2828290"/>
                </a:cubicBezTo>
                <a:close/>
                <a:moveTo>
                  <a:pt x="3470909" y="2825750"/>
                </a:moveTo>
                <a:cubicBezTo>
                  <a:pt x="3465829" y="2824480"/>
                  <a:pt x="3462019" y="2820670"/>
                  <a:pt x="3458209" y="2818130"/>
                </a:cubicBezTo>
                <a:cubicBezTo>
                  <a:pt x="3463289" y="2811780"/>
                  <a:pt x="3467099" y="2807970"/>
                  <a:pt x="3469639" y="2804160"/>
                </a:cubicBezTo>
                <a:cubicBezTo>
                  <a:pt x="3474719" y="2810510"/>
                  <a:pt x="3479799" y="2815590"/>
                  <a:pt x="3484879" y="2823210"/>
                </a:cubicBezTo>
                <a:cubicBezTo>
                  <a:pt x="3481069" y="2824480"/>
                  <a:pt x="3475989" y="2825750"/>
                  <a:pt x="3470909" y="2825750"/>
                </a:cubicBezTo>
                <a:close/>
                <a:moveTo>
                  <a:pt x="3604259" y="1967230"/>
                </a:moveTo>
                <a:cubicBezTo>
                  <a:pt x="3604259" y="1964690"/>
                  <a:pt x="3604259" y="1963420"/>
                  <a:pt x="3602989" y="1960880"/>
                </a:cubicBezTo>
                <a:lnTo>
                  <a:pt x="3629659" y="1957070"/>
                </a:lnTo>
                <a:cubicBezTo>
                  <a:pt x="3629659" y="1959610"/>
                  <a:pt x="3630929" y="1962150"/>
                  <a:pt x="3630929" y="1964690"/>
                </a:cubicBezTo>
                <a:cubicBezTo>
                  <a:pt x="3620769" y="1964690"/>
                  <a:pt x="3611879" y="1965960"/>
                  <a:pt x="3604259" y="1967230"/>
                </a:cubicBezTo>
                <a:close/>
                <a:moveTo>
                  <a:pt x="3670299" y="1969770"/>
                </a:moveTo>
                <a:cubicBezTo>
                  <a:pt x="3662679" y="1969770"/>
                  <a:pt x="3653789" y="1969770"/>
                  <a:pt x="3646169" y="1967230"/>
                </a:cubicBezTo>
                <a:cubicBezTo>
                  <a:pt x="3642359" y="1965960"/>
                  <a:pt x="3641089" y="1960880"/>
                  <a:pt x="3637279" y="1958340"/>
                </a:cubicBezTo>
                <a:cubicBezTo>
                  <a:pt x="3638549" y="1957070"/>
                  <a:pt x="3638549" y="1955800"/>
                  <a:pt x="3639819" y="1954530"/>
                </a:cubicBezTo>
                <a:cubicBezTo>
                  <a:pt x="3651249" y="1957070"/>
                  <a:pt x="3661409" y="1958340"/>
                  <a:pt x="3671569" y="1960880"/>
                </a:cubicBezTo>
                <a:cubicBezTo>
                  <a:pt x="3670299" y="1964690"/>
                  <a:pt x="3670299" y="1968500"/>
                  <a:pt x="3670299" y="1969770"/>
                </a:cubicBezTo>
                <a:close/>
                <a:moveTo>
                  <a:pt x="3727449" y="1968500"/>
                </a:moveTo>
                <a:cubicBezTo>
                  <a:pt x="3718559" y="1967230"/>
                  <a:pt x="3709669" y="1960880"/>
                  <a:pt x="3700779" y="1969770"/>
                </a:cubicBezTo>
                <a:cubicBezTo>
                  <a:pt x="3699509" y="1971040"/>
                  <a:pt x="3691889" y="1967230"/>
                  <a:pt x="3688079" y="1965960"/>
                </a:cubicBezTo>
                <a:cubicBezTo>
                  <a:pt x="3688079" y="1964690"/>
                  <a:pt x="3689349" y="1962150"/>
                  <a:pt x="3689349" y="1960880"/>
                </a:cubicBezTo>
                <a:lnTo>
                  <a:pt x="3731259" y="1960880"/>
                </a:lnTo>
                <a:cubicBezTo>
                  <a:pt x="3732529" y="1960880"/>
                  <a:pt x="3733799" y="1964690"/>
                  <a:pt x="3735069" y="1967230"/>
                </a:cubicBezTo>
                <a:cubicBezTo>
                  <a:pt x="3731259" y="1967230"/>
                  <a:pt x="3728719" y="1968500"/>
                  <a:pt x="3727449" y="1968500"/>
                </a:cubicBezTo>
                <a:close/>
                <a:moveTo>
                  <a:pt x="3848099" y="2598420"/>
                </a:moveTo>
                <a:cubicBezTo>
                  <a:pt x="3846829" y="2599690"/>
                  <a:pt x="3846829" y="2600960"/>
                  <a:pt x="3846829" y="2599690"/>
                </a:cubicBezTo>
                <a:cubicBezTo>
                  <a:pt x="3845559" y="2599690"/>
                  <a:pt x="3845559" y="2598420"/>
                  <a:pt x="3848099" y="2598420"/>
                </a:cubicBezTo>
                <a:close/>
                <a:moveTo>
                  <a:pt x="132079" y="2529840"/>
                </a:moveTo>
                <a:cubicBezTo>
                  <a:pt x="130809" y="2529840"/>
                  <a:pt x="130809" y="2531110"/>
                  <a:pt x="129539" y="2531110"/>
                </a:cubicBezTo>
                <a:cubicBezTo>
                  <a:pt x="129539" y="2531110"/>
                  <a:pt x="130809" y="2529840"/>
                  <a:pt x="132079" y="2529840"/>
                </a:cubicBezTo>
                <a:close/>
                <a:moveTo>
                  <a:pt x="615949" y="2769870"/>
                </a:moveTo>
                <a:cubicBezTo>
                  <a:pt x="621029" y="2772410"/>
                  <a:pt x="626109" y="2774950"/>
                  <a:pt x="629919" y="2776220"/>
                </a:cubicBezTo>
                <a:cubicBezTo>
                  <a:pt x="612139" y="2786380"/>
                  <a:pt x="600709" y="2783840"/>
                  <a:pt x="589279" y="2766060"/>
                </a:cubicBezTo>
                <a:cubicBezTo>
                  <a:pt x="593089" y="2766060"/>
                  <a:pt x="595629" y="2764790"/>
                  <a:pt x="599439" y="2764790"/>
                </a:cubicBezTo>
                <a:cubicBezTo>
                  <a:pt x="604519" y="2766060"/>
                  <a:pt x="610869" y="2767330"/>
                  <a:pt x="615949" y="2769870"/>
                </a:cubicBezTo>
                <a:close/>
                <a:moveTo>
                  <a:pt x="2835909" y="2874010"/>
                </a:moveTo>
                <a:cubicBezTo>
                  <a:pt x="2832099" y="2872740"/>
                  <a:pt x="2829559" y="2872740"/>
                  <a:pt x="2824479" y="2871470"/>
                </a:cubicBezTo>
                <a:cubicBezTo>
                  <a:pt x="2819399" y="2870200"/>
                  <a:pt x="2813049" y="2866390"/>
                  <a:pt x="2805429" y="2863850"/>
                </a:cubicBezTo>
                <a:cubicBezTo>
                  <a:pt x="2810509" y="2862580"/>
                  <a:pt x="2814319" y="2860040"/>
                  <a:pt x="2819399" y="2858770"/>
                </a:cubicBezTo>
                <a:cubicBezTo>
                  <a:pt x="2833369" y="2854960"/>
                  <a:pt x="2839719" y="2861310"/>
                  <a:pt x="2835909" y="2874010"/>
                </a:cubicBezTo>
                <a:close/>
                <a:moveTo>
                  <a:pt x="2590799" y="2903220"/>
                </a:moveTo>
                <a:cubicBezTo>
                  <a:pt x="2598419" y="2904490"/>
                  <a:pt x="2607309" y="2904490"/>
                  <a:pt x="2616199" y="2905760"/>
                </a:cubicBezTo>
                <a:cubicBezTo>
                  <a:pt x="2612389" y="2918460"/>
                  <a:pt x="2602229" y="2914650"/>
                  <a:pt x="2594609" y="2913380"/>
                </a:cubicBezTo>
                <a:cubicBezTo>
                  <a:pt x="2592069" y="2913380"/>
                  <a:pt x="2589529" y="2908300"/>
                  <a:pt x="2586989" y="2905760"/>
                </a:cubicBezTo>
                <a:cubicBezTo>
                  <a:pt x="2588259" y="2904490"/>
                  <a:pt x="2589529" y="2903220"/>
                  <a:pt x="2590799" y="2903220"/>
                </a:cubicBezTo>
                <a:close/>
                <a:moveTo>
                  <a:pt x="219709" y="2604770"/>
                </a:moveTo>
                <a:cubicBezTo>
                  <a:pt x="220979" y="2608580"/>
                  <a:pt x="222249" y="2611120"/>
                  <a:pt x="223519" y="2616200"/>
                </a:cubicBezTo>
                <a:cubicBezTo>
                  <a:pt x="215899" y="2616200"/>
                  <a:pt x="209549" y="2616200"/>
                  <a:pt x="203199" y="2614930"/>
                </a:cubicBezTo>
                <a:lnTo>
                  <a:pt x="203199" y="2606040"/>
                </a:lnTo>
                <a:cubicBezTo>
                  <a:pt x="208279" y="2606040"/>
                  <a:pt x="213359" y="2606040"/>
                  <a:pt x="219709" y="2604770"/>
                </a:cubicBezTo>
                <a:close/>
                <a:moveTo>
                  <a:pt x="715009" y="2762250"/>
                </a:moveTo>
                <a:cubicBezTo>
                  <a:pt x="722629" y="2763520"/>
                  <a:pt x="730249" y="2763520"/>
                  <a:pt x="739139" y="2764790"/>
                </a:cubicBezTo>
                <a:cubicBezTo>
                  <a:pt x="734059" y="2769870"/>
                  <a:pt x="713739" y="2773680"/>
                  <a:pt x="709929" y="2769870"/>
                </a:cubicBezTo>
                <a:cubicBezTo>
                  <a:pt x="709929" y="2768600"/>
                  <a:pt x="708659" y="2766060"/>
                  <a:pt x="709929" y="2764790"/>
                </a:cubicBezTo>
                <a:cubicBezTo>
                  <a:pt x="711199" y="2763520"/>
                  <a:pt x="713739" y="2762250"/>
                  <a:pt x="715009" y="2762250"/>
                </a:cubicBezTo>
                <a:close/>
              </a:path>
            </a:pathLst>
          </a:custGeom>
          <a:solidFill>
            <a:srgbClr val="000000">
              <a:alpha val="0"/>
            </a:srgbClr>
          </a:solidFill>
          <a:ln w="127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4" name="Google Shape;634;g1c0d571eb8a_0_418"/>
          <p:cNvSpPr txBox="1"/>
          <p:nvPr/>
        </p:nvSpPr>
        <p:spPr>
          <a:xfrm>
            <a:off x="4162050" y="137392"/>
            <a:ext cx="9963900" cy="1569660"/>
          </a:xfrm>
          <a:prstGeom prst="rect">
            <a:avLst/>
          </a:prstGeom>
          <a:noFill/>
          <a:ln>
            <a:noFill/>
          </a:ln>
        </p:spPr>
        <p:txBody>
          <a:bodyPr spcFirstLastPara="1" wrap="square" lIns="0" tIns="0" rIns="0" bIns="0" anchor="t" anchorCtr="0">
            <a:spAutoFit/>
          </a:bodyPr>
          <a:lstStyle/>
          <a:p>
            <a:pPr marL="0" marR="0" lvl="0" indent="0" algn="ctr" rtl="0">
              <a:lnSpc>
                <a:spcPct val="85007"/>
              </a:lnSpc>
              <a:spcBef>
                <a:spcPts val="0"/>
              </a:spcBef>
              <a:spcAft>
                <a:spcPts val="0"/>
              </a:spcAft>
              <a:buNone/>
            </a:pPr>
            <a:r>
              <a:rPr lang="bg-BG" sz="6000" dirty="0">
                <a:latin typeface="Abhaya Libre"/>
                <a:ea typeface="Abhaya Libre"/>
                <a:cs typeface="Abhaya Libre"/>
                <a:sym typeface="Abhaya Libre"/>
              </a:rPr>
              <a:t>Светлина, захранвана от растенията</a:t>
            </a:r>
            <a:endParaRPr sz="6000" dirty="0"/>
          </a:p>
        </p:txBody>
      </p:sp>
      <p:grpSp>
        <p:nvGrpSpPr>
          <p:cNvPr id="635" name="Google Shape;635;g1c0d571eb8a_0_418"/>
          <p:cNvGrpSpPr/>
          <p:nvPr/>
        </p:nvGrpSpPr>
        <p:grpSpPr>
          <a:xfrm>
            <a:off x="8192050" y="1579512"/>
            <a:ext cx="9164227" cy="8703975"/>
            <a:chOff x="-829100" y="-196450"/>
            <a:chExt cx="12218968" cy="11605300"/>
          </a:xfrm>
        </p:grpSpPr>
        <p:sp>
          <p:nvSpPr>
            <p:cNvPr id="636" name="Google Shape;636;g1c0d571eb8a_0_418"/>
            <p:cNvSpPr txBox="1"/>
            <p:nvPr/>
          </p:nvSpPr>
          <p:spPr>
            <a:xfrm>
              <a:off x="-829099" y="7272333"/>
              <a:ext cx="12218967" cy="4136517"/>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None/>
              </a:pPr>
              <a:r>
                <a:rPr lang="ru-RU" sz="2400" dirty="0">
                  <a:latin typeface="Abhaya Libre"/>
                  <a:ea typeface="Abhaya Libre"/>
                  <a:cs typeface="Abhaya Libre"/>
                  <a:sym typeface="Abhaya Libre"/>
                </a:rPr>
                <a:t>Малки светлини, задвижвани от растения, генериращи електричество, ще ви водят по пътя, докато се разхождате. Технологията се базира на естествени процеси и е безопасна както за растенията, така и за околната среда. Системата може да се приложи към всякакви растения, които живеят във влажна почва.</a:t>
              </a:r>
              <a:endParaRPr dirty="0"/>
            </a:p>
          </p:txBody>
        </p:sp>
        <p:sp>
          <p:nvSpPr>
            <p:cNvPr id="637" name="Google Shape;637;g1c0d571eb8a_0_418"/>
            <p:cNvSpPr txBox="1"/>
            <p:nvPr/>
          </p:nvSpPr>
          <p:spPr>
            <a:xfrm>
              <a:off x="2185382" y="3135815"/>
              <a:ext cx="9204485" cy="4136517"/>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None/>
              </a:pPr>
              <a:r>
                <a:rPr lang="ru-RU" sz="2400" dirty="0">
                  <a:latin typeface="Abhaya Libre"/>
                  <a:ea typeface="Abhaya Libre"/>
                  <a:cs typeface="Abhaya Libre"/>
                  <a:sym typeface="Abhaya Libre"/>
                </a:rPr>
                <a:t>Преживяването се базира на лампата Living Light, но е подходящо за по-големи мащаби.</a:t>
              </a:r>
            </a:p>
            <a:p>
              <a:pPr marL="0" marR="0" lvl="0" indent="0" algn="just" rtl="0">
                <a:lnSpc>
                  <a:spcPct val="139958"/>
                </a:lnSpc>
                <a:spcBef>
                  <a:spcPts val="0"/>
                </a:spcBef>
                <a:spcAft>
                  <a:spcPts val="0"/>
                </a:spcAft>
                <a:buNone/>
              </a:pPr>
              <a:r>
                <a:rPr lang="ru-RU" sz="2400" dirty="0">
                  <a:latin typeface="Abhaya Libre"/>
                  <a:ea typeface="Abhaya Libre"/>
                  <a:cs typeface="Abhaya Libre"/>
                  <a:sym typeface="Abhaya Libre"/>
                </a:rPr>
                <a:t>Нова Инова заедно с Plant-e разработиха интерактивна система, при която растенията, генериращи електричество, ще реагират на присъствието на хора.</a:t>
              </a:r>
              <a:endParaRPr dirty="0"/>
            </a:p>
          </p:txBody>
        </p:sp>
        <p:sp>
          <p:nvSpPr>
            <p:cNvPr id="638" name="Google Shape;638;g1c0d571eb8a_0_418"/>
            <p:cNvSpPr txBox="1"/>
            <p:nvPr/>
          </p:nvSpPr>
          <p:spPr>
            <a:xfrm>
              <a:off x="-829100" y="-196450"/>
              <a:ext cx="9675559" cy="3447098"/>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None/>
              </a:pPr>
              <a:r>
                <a:rPr lang="ru-RU" sz="2400" dirty="0">
                  <a:latin typeface="Abhaya Libre"/>
                  <a:ea typeface="Abhaya Libre"/>
                  <a:cs typeface="Abhaya Libre"/>
                  <a:sym typeface="Abhaya Libre"/>
                </a:rPr>
                <a:t>Може ли осветлението на градския парк да бъде захранвано от растения? Да!</a:t>
              </a:r>
            </a:p>
            <a:p>
              <a:pPr marL="0" marR="0" lvl="0" indent="0" algn="just" rtl="0">
                <a:lnSpc>
                  <a:spcPct val="139958"/>
                </a:lnSpc>
                <a:spcBef>
                  <a:spcPts val="0"/>
                </a:spcBef>
                <a:spcAft>
                  <a:spcPts val="0"/>
                </a:spcAft>
                <a:buNone/>
              </a:pPr>
              <a:r>
                <a:rPr lang="ru-RU" sz="2400" dirty="0">
                  <a:latin typeface="Abhaya Libre"/>
                  <a:ea typeface="Abhaya Libre"/>
                  <a:cs typeface="Abhaya Libre"/>
                  <a:sym typeface="Abhaya Libre"/>
                </a:rPr>
                <a:t>Стартъпът Living Light може да превърне всекидневния градски парк в магическо, зелено и интерактивно преживяване.</a:t>
              </a:r>
              <a:endParaRPr sz="2400" dirty="0">
                <a:latin typeface="Abhaya Libre"/>
                <a:ea typeface="Abhaya Libre"/>
                <a:cs typeface="Abhaya Libre"/>
                <a:sym typeface="Abhaya Libre"/>
              </a:endParaRPr>
            </a:p>
          </p:txBody>
        </p:sp>
        <p:pic>
          <p:nvPicPr>
            <p:cNvPr id="639" name="Google Shape;639;g1c0d571eb8a_0_418"/>
            <p:cNvPicPr preferRelativeResize="0"/>
            <p:nvPr/>
          </p:nvPicPr>
          <p:blipFill rotWithShape="1">
            <a:blip r:embed="rId8">
              <a:alphaModFix/>
            </a:blip>
            <a:srcRect/>
            <a:stretch/>
          </p:blipFill>
          <p:spPr>
            <a:xfrm>
              <a:off x="8935857" y="94767"/>
              <a:ext cx="2301524" cy="2310187"/>
            </a:xfrm>
            <a:prstGeom prst="rect">
              <a:avLst/>
            </a:prstGeom>
            <a:noFill/>
            <a:ln>
              <a:noFill/>
            </a:ln>
          </p:spPr>
        </p:pic>
        <p:pic>
          <p:nvPicPr>
            <p:cNvPr id="640" name="Google Shape;640;g1c0d571eb8a_0_418"/>
            <p:cNvPicPr preferRelativeResize="0"/>
            <p:nvPr/>
          </p:nvPicPr>
          <p:blipFill rotWithShape="1">
            <a:blip r:embed="rId9">
              <a:alphaModFix/>
            </a:blip>
            <a:srcRect/>
            <a:stretch/>
          </p:blipFill>
          <p:spPr>
            <a:xfrm>
              <a:off x="-491180" y="3577709"/>
              <a:ext cx="2548822" cy="2405452"/>
            </a:xfrm>
            <a:prstGeom prst="rect">
              <a:avLst/>
            </a:prstGeom>
            <a:noFill/>
            <a:ln>
              <a:noFill/>
            </a:ln>
          </p:spPr>
        </p:pic>
      </p:grpSp>
      <p:pic>
        <p:nvPicPr>
          <p:cNvPr id="641" name="Google Shape;641;g1c0d571eb8a_0_418"/>
          <p:cNvPicPr preferRelativeResize="0"/>
          <p:nvPr/>
        </p:nvPicPr>
        <p:blipFill>
          <a:blip r:embed="rId10">
            <a:alphaModFix/>
          </a:blip>
          <a:stretch>
            <a:fillRect/>
          </a:stretch>
        </p:blipFill>
        <p:spPr>
          <a:xfrm>
            <a:off x="1437611" y="2488719"/>
            <a:ext cx="5210701" cy="521070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133"/>
        <p:cNvGrpSpPr/>
        <p:nvPr/>
      </p:nvGrpSpPr>
      <p:grpSpPr>
        <a:xfrm>
          <a:off x="0" y="0"/>
          <a:ext cx="0" cy="0"/>
          <a:chOff x="0" y="0"/>
          <a:chExt cx="0" cy="0"/>
        </a:xfrm>
      </p:grpSpPr>
      <p:pic>
        <p:nvPicPr>
          <p:cNvPr id="134" name="Google Shape;134;p4"/>
          <p:cNvPicPr preferRelativeResize="0"/>
          <p:nvPr/>
        </p:nvPicPr>
        <p:blipFill rotWithShape="1">
          <a:blip r:embed="rId3">
            <a:alphaModFix/>
          </a:blip>
          <a:srcRect/>
          <a:stretch/>
        </p:blipFill>
        <p:spPr>
          <a:xfrm>
            <a:off x="180155" y="837458"/>
            <a:ext cx="17927690" cy="9636133"/>
          </a:xfrm>
          <a:prstGeom prst="rect">
            <a:avLst/>
          </a:prstGeom>
          <a:noFill/>
          <a:ln>
            <a:noFill/>
          </a:ln>
        </p:spPr>
      </p:pic>
      <p:pic>
        <p:nvPicPr>
          <p:cNvPr id="135" name="Google Shape;135;p4"/>
          <p:cNvPicPr preferRelativeResize="0"/>
          <p:nvPr/>
        </p:nvPicPr>
        <p:blipFill rotWithShape="1">
          <a:blip r:embed="rId4">
            <a:alphaModFix/>
          </a:blip>
          <a:srcRect/>
          <a:stretch/>
        </p:blipFill>
        <p:spPr>
          <a:xfrm rot="1852805">
            <a:off x="6163950" y="-3326906"/>
            <a:ext cx="5364129" cy="5364129"/>
          </a:xfrm>
          <a:prstGeom prst="rect">
            <a:avLst/>
          </a:prstGeom>
          <a:noFill/>
          <a:ln>
            <a:noFill/>
          </a:ln>
        </p:spPr>
      </p:pic>
      <p:pic>
        <p:nvPicPr>
          <p:cNvPr id="136" name="Google Shape;136;p4"/>
          <p:cNvPicPr preferRelativeResize="0"/>
          <p:nvPr/>
        </p:nvPicPr>
        <p:blipFill rotWithShape="1">
          <a:blip r:embed="rId5">
            <a:alphaModFix/>
          </a:blip>
          <a:srcRect/>
          <a:stretch/>
        </p:blipFill>
        <p:spPr>
          <a:xfrm rot="1167879">
            <a:off x="16541943" y="7503474"/>
            <a:ext cx="5721823" cy="5669807"/>
          </a:xfrm>
          <a:prstGeom prst="rect">
            <a:avLst/>
          </a:prstGeom>
          <a:noFill/>
          <a:ln>
            <a:noFill/>
          </a:ln>
        </p:spPr>
      </p:pic>
      <p:pic>
        <p:nvPicPr>
          <p:cNvPr id="137" name="Google Shape;137;p4"/>
          <p:cNvPicPr preferRelativeResize="0"/>
          <p:nvPr/>
        </p:nvPicPr>
        <p:blipFill rotWithShape="1">
          <a:blip r:embed="rId6">
            <a:alphaModFix/>
          </a:blip>
          <a:srcRect/>
          <a:stretch/>
        </p:blipFill>
        <p:spPr>
          <a:xfrm rot="-4196164">
            <a:off x="-5667382" y="8118007"/>
            <a:ext cx="11622266" cy="12388074"/>
          </a:xfrm>
          <a:prstGeom prst="rect">
            <a:avLst/>
          </a:prstGeom>
          <a:noFill/>
          <a:ln>
            <a:noFill/>
          </a:ln>
        </p:spPr>
      </p:pic>
      <p:pic>
        <p:nvPicPr>
          <p:cNvPr id="138" name="Google Shape;138;p4"/>
          <p:cNvPicPr preferRelativeResize="0"/>
          <p:nvPr/>
        </p:nvPicPr>
        <p:blipFill rotWithShape="1">
          <a:blip r:embed="rId7">
            <a:alphaModFix/>
          </a:blip>
          <a:srcRect/>
          <a:stretch/>
        </p:blipFill>
        <p:spPr>
          <a:xfrm>
            <a:off x="-642319" y="-2559782"/>
            <a:ext cx="3334026" cy="3588482"/>
          </a:xfrm>
          <a:prstGeom prst="rect">
            <a:avLst/>
          </a:prstGeom>
          <a:noFill/>
          <a:ln>
            <a:noFill/>
          </a:ln>
        </p:spPr>
      </p:pic>
      <p:pic>
        <p:nvPicPr>
          <p:cNvPr id="139" name="Google Shape;139;p4"/>
          <p:cNvPicPr preferRelativeResize="0"/>
          <p:nvPr/>
        </p:nvPicPr>
        <p:blipFill rotWithShape="1">
          <a:blip r:embed="rId7">
            <a:alphaModFix/>
          </a:blip>
          <a:srcRect/>
          <a:stretch/>
        </p:blipFill>
        <p:spPr>
          <a:xfrm>
            <a:off x="15371492" y="9488339"/>
            <a:ext cx="2556197" cy="2751289"/>
          </a:xfrm>
          <a:prstGeom prst="rect">
            <a:avLst/>
          </a:prstGeom>
          <a:noFill/>
          <a:ln>
            <a:noFill/>
          </a:ln>
        </p:spPr>
      </p:pic>
      <p:pic>
        <p:nvPicPr>
          <p:cNvPr id="140" name="Google Shape;140;p4"/>
          <p:cNvPicPr preferRelativeResize="0"/>
          <p:nvPr/>
        </p:nvPicPr>
        <p:blipFill rotWithShape="1">
          <a:blip r:embed="rId8">
            <a:alphaModFix/>
          </a:blip>
          <a:srcRect/>
          <a:stretch/>
        </p:blipFill>
        <p:spPr>
          <a:xfrm rot="-1185502">
            <a:off x="-3852602" y="189371"/>
            <a:ext cx="4352147" cy="4346443"/>
          </a:xfrm>
          <a:prstGeom prst="rect">
            <a:avLst/>
          </a:prstGeom>
          <a:noFill/>
          <a:ln>
            <a:noFill/>
          </a:ln>
        </p:spPr>
      </p:pic>
      <p:pic>
        <p:nvPicPr>
          <p:cNvPr id="141" name="Google Shape;141;p4"/>
          <p:cNvPicPr preferRelativeResize="0"/>
          <p:nvPr/>
        </p:nvPicPr>
        <p:blipFill rotWithShape="1">
          <a:blip r:embed="rId9">
            <a:alphaModFix/>
          </a:blip>
          <a:srcRect/>
          <a:stretch/>
        </p:blipFill>
        <p:spPr>
          <a:xfrm rot="-7379619">
            <a:off x="2804477" y="10361181"/>
            <a:ext cx="5810576" cy="5802961"/>
          </a:xfrm>
          <a:prstGeom prst="rect">
            <a:avLst/>
          </a:prstGeom>
          <a:noFill/>
          <a:ln>
            <a:noFill/>
          </a:ln>
        </p:spPr>
      </p:pic>
      <p:pic>
        <p:nvPicPr>
          <p:cNvPr id="142" name="Google Shape;142;p4"/>
          <p:cNvPicPr preferRelativeResize="0"/>
          <p:nvPr/>
        </p:nvPicPr>
        <p:blipFill rotWithShape="1">
          <a:blip r:embed="rId10">
            <a:alphaModFix/>
          </a:blip>
          <a:srcRect/>
          <a:stretch/>
        </p:blipFill>
        <p:spPr>
          <a:xfrm rot="6632729">
            <a:off x="18127522" y="1732064"/>
            <a:ext cx="4881157" cy="4874760"/>
          </a:xfrm>
          <a:prstGeom prst="rect">
            <a:avLst/>
          </a:prstGeom>
          <a:noFill/>
          <a:ln>
            <a:noFill/>
          </a:ln>
        </p:spPr>
      </p:pic>
      <p:grpSp>
        <p:nvGrpSpPr>
          <p:cNvPr id="143" name="Google Shape;143;p4"/>
          <p:cNvGrpSpPr/>
          <p:nvPr/>
        </p:nvGrpSpPr>
        <p:grpSpPr>
          <a:xfrm>
            <a:off x="3249428" y="1562854"/>
            <a:ext cx="3086100" cy="2796778"/>
            <a:chOff x="0" y="-38100"/>
            <a:chExt cx="812800" cy="736600"/>
          </a:xfrm>
        </p:grpSpPr>
        <p:sp>
          <p:nvSpPr>
            <p:cNvPr id="144" name="Google Shape;144;p4"/>
            <p:cNvSpPr/>
            <p:nvPr/>
          </p:nvSpPr>
          <p:spPr>
            <a:xfrm>
              <a:off x="0" y="0"/>
              <a:ext cx="812800" cy="698500"/>
            </a:xfrm>
            <a:custGeom>
              <a:avLst/>
              <a:gdLst/>
              <a:ahLst/>
              <a:cxnLst/>
              <a:rect l="l" t="t" r="r" b="b"/>
              <a:pathLst>
                <a:path w="812800" h="698500" extrusionOk="0">
                  <a:moveTo>
                    <a:pt x="812800" y="349250"/>
                  </a:moveTo>
                  <a:lnTo>
                    <a:pt x="609600" y="698500"/>
                  </a:lnTo>
                  <a:lnTo>
                    <a:pt x="203200" y="698500"/>
                  </a:lnTo>
                  <a:lnTo>
                    <a:pt x="0" y="349250"/>
                  </a:lnTo>
                  <a:lnTo>
                    <a:pt x="203200" y="0"/>
                  </a:lnTo>
                  <a:lnTo>
                    <a:pt x="609600" y="0"/>
                  </a:lnTo>
                  <a:lnTo>
                    <a:pt x="812800" y="349250"/>
                  </a:lnTo>
                  <a:close/>
                </a:path>
              </a:pathLst>
            </a:custGeom>
            <a:solidFill>
              <a:srgbClr val="FEFEFE"/>
            </a:solidFill>
            <a:ln w="38100" cap="flat" cmpd="sng">
              <a:solidFill>
                <a:srgbClr val="04989E"/>
              </a:solidFill>
              <a:prstDash val="solid"/>
              <a:round/>
              <a:headEnd type="none" w="sm" len="sm"/>
              <a:tailEnd type="none" w="sm" len="sm"/>
            </a:ln>
          </p:spPr>
        </p:sp>
        <p:sp>
          <p:nvSpPr>
            <p:cNvPr id="145" name="Google Shape;145;p4"/>
            <p:cNvSpPr txBox="1"/>
            <p:nvPr/>
          </p:nvSpPr>
          <p:spPr>
            <a:xfrm>
              <a:off x="114300" y="-38100"/>
              <a:ext cx="584200" cy="7366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dirty="0">
                <a:solidFill>
                  <a:schemeClr val="dk1"/>
                </a:solidFill>
                <a:latin typeface="Calibri"/>
                <a:ea typeface="Calibri"/>
                <a:cs typeface="Calibri"/>
                <a:sym typeface="Calibri"/>
              </a:endParaRPr>
            </a:p>
          </p:txBody>
        </p:sp>
      </p:grpSp>
      <p:grpSp>
        <p:nvGrpSpPr>
          <p:cNvPr id="146" name="Google Shape;146;p4"/>
          <p:cNvGrpSpPr/>
          <p:nvPr/>
        </p:nvGrpSpPr>
        <p:grpSpPr>
          <a:xfrm>
            <a:off x="5709765" y="3007965"/>
            <a:ext cx="3086100" cy="2796778"/>
            <a:chOff x="0" y="-38100"/>
            <a:chExt cx="812800" cy="736600"/>
          </a:xfrm>
        </p:grpSpPr>
        <p:sp>
          <p:nvSpPr>
            <p:cNvPr id="147" name="Google Shape;147;p4"/>
            <p:cNvSpPr/>
            <p:nvPr/>
          </p:nvSpPr>
          <p:spPr>
            <a:xfrm>
              <a:off x="0" y="0"/>
              <a:ext cx="812800" cy="698500"/>
            </a:xfrm>
            <a:custGeom>
              <a:avLst/>
              <a:gdLst/>
              <a:ahLst/>
              <a:cxnLst/>
              <a:rect l="l" t="t" r="r" b="b"/>
              <a:pathLst>
                <a:path w="812800" h="698500" extrusionOk="0">
                  <a:moveTo>
                    <a:pt x="812800" y="349250"/>
                  </a:moveTo>
                  <a:lnTo>
                    <a:pt x="609600" y="698500"/>
                  </a:lnTo>
                  <a:lnTo>
                    <a:pt x="203200" y="698500"/>
                  </a:lnTo>
                  <a:lnTo>
                    <a:pt x="0" y="349250"/>
                  </a:lnTo>
                  <a:lnTo>
                    <a:pt x="203200" y="0"/>
                  </a:lnTo>
                  <a:lnTo>
                    <a:pt x="609600" y="0"/>
                  </a:lnTo>
                  <a:lnTo>
                    <a:pt x="812800" y="349250"/>
                  </a:lnTo>
                  <a:close/>
                </a:path>
              </a:pathLst>
            </a:custGeom>
            <a:solidFill>
              <a:srgbClr val="FEFEFE"/>
            </a:solidFill>
            <a:ln w="38100" cap="flat" cmpd="sng">
              <a:solidFill>
                <a:srgbClr val="04989E"/>
              </a:solidFill>
              <a:prstDash val="solid"/>
              <a:round/>
              <a:headEnd type="none" w="sm" len="sm"/>
              <a:tailEnd type="none" w="sm" len="sm"/>
            </a:ln>
          </p:spPr>
        </p:sp>
        <p:sp>
          <p:nvSpPr>
            <p:cNvPr id="148" name="Google Shape;148;p4"/>
            <p:cNvSpPr txBox="1"/>
            <p:nvPr/>
          </p:nvSpPr>
          <p:spPr>
            <a:xfrm>
              <a:off x="114300" y="-38100"/>
              <a:ext cx="584200" cy="7366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dirty="0">
                <a:solidFill>
                  <a:schemeClr val="dk1"/>
                </a:solidFill>
                <a:latin typeface="Calibri"/>
                <a:ea typeface="Calibri"/>
                <a:cs typeface="Calibri"/>
                <a:sym typeface="Calibri"/>
              </a:endParaRPr>
            </a:p>
          </p:txBody>
        </p:sp>
      </p:grpSp>
      <p:grpSp>
        <p:nvGrpSpPr>
          <p:cNvPr id="149" name="Google Shape;149;p4"/>
          <p:cNvGrpSpPr/>
          <p:nvPr/>
        </p:nvGrpSpPr>
        <p:grpSpPr>
          <a:xfrm>
            <a:off x="2691707" y="4338047"/>
            <a:ext cx="3643821" cy="3302212"/>
            <a:chOff x="0" y="-38100"/>
            <a:chExt cx="812800" cy="736600"/>
          </a:xfrm>
        </p:grpSpPr>
        <p:sp>
          <p:nvSpPr>
            <p:cNvPr id="150" name="Google Shape;150;p4"/>
            <p:cNvSpPr/>
            <p:nvPr/>
          </p:nvSpPr>
          <p:spPr>
            <a:xfrm>
              <a:off x="0" y="0"/>
              <a:ext cx="812800" cy="698500"/>
            </a:xfrm>
            <a:custGeom>
              <a:avLst/>
              <a:gdLst/>
              <a:ahLst/>
              <a:cxnLst/>
              <a:rect l="l" t="t" r="r" b="b"/>
              <a:pathLst>
                <a:path w="812800" h="698500" extrusionOk="0">
                  <a:moveTo>
                    <a:pt x="812800" y="349250"/>
                  </a:moveTo>
                  <a:lnTo>
                    <a:pt x="609600" y="698500"/>
                  </a:lnTo>
                  <a:lnTo>
                    <a:pt x="203200" y="698500"/>
                  </a:lnTo>
                  <a:lnTo>
                    <a:pt x="0" y="349250"/>
                  </a:lnTo>
                  <a:lnTo>
                    <a:pt x="203200" y="0"/>
                  </a:lnTo>
                  <a:lnTo>
                    <a:pt x="609600" y="0"/>
                  </a:lnTo>
                  <a:lnTo>
                    <a:pt x="812800" y="349250"/>
                  </a:lnTo>
                  <a:close/>
                </a:path>
              </a:pathLst>
            </a:custGeom>
            <a:solidFill>
              <a:srgbClr val="FEFEFE"/>
            </a:solidFill>
            <a:ln w="38100" cap="flat" cmpd="sng">
              <a:solidFill>
                <a:srgbClr val="04989E"/>
              </a:solidFill>
              <a:prstDash val="solid"/>
              <a:round/>
              <a:headEnd type="none" w="sm" len="sm"/>
              <a:tailEnd type="none" w="sm" len="sm"/>
            </a:ln>
          </p:spPr>
        </p:sp>
        <p:sp>
          <p:nvSpPr>
            <p:cNvPr id="151" name="Google Shape;151;p4"/>
            <p:cNvSpPr txBox="1"/>
            <p:nvPr/>
          </p:nvSpPr>
          <p:spPr>
            <a:xfrm>
              <a:off x="114300" y="-38100"/>
              <a:ext cx="584200" cy="7366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dirty="0">
                <a:solidFill>
                  <a:schemeClr val="dk1"/>
                </a:solidFill>
                <a:latin typeface="Calibri"/>
                <a:ea typeface="Calibri"/>
                <a:cs typeface="Calibri"/>
                <a:sym typeface="Calibri"/>
              </a:endParaRPr>
            </a:p>
          </p:txBody>
        </p:sp>
      </p:grpSp>
      <p:grpSp>
        <p:nvGrpSpPr>
          <p:cNvPr id="152" name="Google Shape;152;p4"/>
          <p:cNvGrpSpPr/>
          <p:nvPr/>
        </p:nvGrpSpPr>
        <p:grpSpPr>
          <a:xfrm>
            <a:off x="5759915" y="6012507"/>
            <a:ext cx="3086100" cy="2796778"/>
            <a:chOff x="0" y="-38100"/>
            <a:chExt cx="812800" cy="736600"/>
          </a:xfrm>
        </p:grpSpPr>
        <p:sp>
          <p:nvSpPr>
            <p:cNvPr id="153" name="Google Shape;153;p4"/>
            <p:cNvSpPr/>
            <p:nvPr/>
          </p:nvSpPr>
          <p:spPr>
            <a:xfrm>
              <a:off x="0" y="0"/>
              <a:ext cx="812800" cy="698500"/>
            </a:xfrm>
            <a:custGeom>
              <a:avLst/>
              <a:gdLst/>
              <a:ahLst/>
              <a:cxnLst/>
              <a:rect l="l" t="t" r="r" b="b"/>
              <a:pathLst>
                <a:path w="812800" h="698500" extrusionOk="0">
                  <a:moveTo>
                    <a:pt x="812800" y="349250"/>
                  </a:moveTo>
                  <a:lnTo>
                    <a:pt x="609600" y="698500"/>
                  </a:lnTo>
                  <a:lnTo>
                    <a:pt x="203200" y="698500"/>
                  </a:lnTo>
                  <a:lnTo>
                    <a:pt x="0" y="349250"/>
                  </a:lnTo>
                  <a:lnTo>
                    <a:pt x="203200" y="0"/>
                  </a:lnTo>
                  <a:lnTo>
                    <a:pt x="609600" y="0"/>
                  </a:lnTo>
                  <a:lnTo>
                    <a:pt x="812800" y="349250"/>
                  </a:lnTo>
                  <a:close/>
                </a:path>
              </a:pathLst>
            </a:custGeom>
            <a:solidFill>
              <a:srgbClr val="FEFEFE"/>
            </a:solidFill>
            <a:ln w="38100" cap="flat" cmpd="sng">
              <a:solidFill>
                <a:srgbClr val="04989E"/>
              </a:solidFill>
              <a:prstDash val="solid"/>
              <a:round/>
              <a:headEnd type="none" w="sm" len="sm"/>
              <a:tailEnd type="none" w="sm" len="sm"/>
            </a:ln>
          </p:spPr>
        </p:sp>
        <p:sp>
          <p:nvSpPr>
            <p:cNvPr id="154" name="Google Shape;154;p4"/>
            <p:cNvSpPr txBox="1"/>
            <p:nvPr/>
          </p:nvSpPr>
          <p:spPr>
            <a:xfrm>
              <a:off x="114300" y="-38100"/>
              <a:ext cx="584200" cy="7366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dirty="0">
                <a:solidFill>
                  <a:schemeClr val="dk1"/>
                </a:solidFill>
                <a:latin typeface="Calibri"/>
                <a:ea typeface="Calibri"/>
                <a:cs typeface="Calibri"/>
                <a:sym typeface="Calibri"/>
              </a:endParaRPr>
            </a:p>
          </p:txBody>
        </p:sp>
      </p:grpSp>
      <p:grpSp>
        <p:nvGrpSpPr>
          <p:cNvPr id="155" name="Google Shape;155;p4"/>
          <p:cNvGrpSpPr/>
          <p:nvPr/>
        </p:nvGrpSpPr>
        <p:grpSpPr>
          <a:xfrm>
            <a:off x="8182339" y="4334024"/>
            <a:ext cx="3086100" cy="2796778"/>
            <a:chOff x="0" y="-38100"/>
            <a:chExt cx="812800" cy="736600"/>
          </a:xfrm>
        </p:grpSpPr>
        <p:sp>
          <p:nvSpPr>
            <p:cNvPr id="156" name="Google Shape;156;p4"/>
            <p:cNvSpPr/>
            <p:nvPr/>
          </p:nvSpPr>
          <p:spPr>
            <a:xfrm>
              <a:off x="0" y="0"/>
              <a:ext cx="812800" cy="698500"/>
            </a:xfrm>
            <a:custGeom>
              <a:avLst/>
              <a:gdLst/>
              <a:ahLst/>
              <a:cxnLst/>
              <a:rect l="l" t="t" r="r" b="b"/>
              <a:pathLst>
                <a:path w="812800" h="698500" extrusionOk="0">
                  <a:moveTo>
                    <a:pt x="812800" y="349250"/>
                  </a:moveTo>
                  <a:lnTo>
                    <a:pt x="609600" y="698500"/>
                  </a:lnTo>
                  <a:lnTo>
                    <a:pt x="203200" y="698500"/>
                  </a:lnTo>
                  <a:lnTo>
                    <a:pt x="0" y="349250"/>
                  </a:lnTo>
                  <a:lnTo>
                    <a:pt x="203200" y="0"/>
                  </a:lnTo>
                  <a:lnTo>
                    <a:pt x="609600" y="0"/>
                  </a:lnTo>
                  <a:lnTo>
                    <a:pt x="812800" y="349250"/>
                  </a:lnTo>
                  <a:close/>
                </a:path>
              </a:pathLst>
            </a:custGeom>
            <a:solidFill>
              <a:srgbClr val="FEFEFE"/>
            </a:solidFill>
            <a:ln w="38100" cap="flat" cmpd="sng">
              <a:solidFill>
                <a:srgbClr val="04989E"/>
              </a:solidFill>
              <a:prstDash val="solid"/>
              <a:round/>
              <a:headEnd type="none" w="sm" len="sm"/>
              <a:tailEnd type="none" w="sm" len="sm"/>
            </a:ln>
          </p:spPr>
        </p:sp>
        <p:sp>
          <p:nvSpPr>
            <p:cNvPr id="157" name="Google Shape;157;p4"/>
            <p:cNvSpPr txBox="1"/>
            <p:nvPr/>
          </p:nvSpPr>
          <p:spPr>
            <a:xfrm>
              <a:off x="114300" y="-38100"/>
              <a:ext cx="584200" cy="7366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dirty="0">
                <a:solidFill>
                  <a:schemeClr val="dk1"/>
                </a:solidFill>
                <a:latin typeface="Calibri"/>
                <a:ea typeface="Calibri"/>
                <a:cs typeface="Calibri"/>
                <a:sym typeface="Calibri"/>
              </a:endParaRPr>
            </a:p>
          </p:txBody>
        </p:sp>
      </p:grpSp>
      <p:grpSp>
        <p:nvGrpSpPr>
          <p:cNvPr id="158" name="Google Shape;158;p4"/>
          <p:cNvGrpSpPr/>
          <p:nvPr/>
        </p:nvGrpSpPr>
        <p:grpSpPr>
          <a:xfrm>
            <a:off x="10749353" y="3038131"/>
            <a:ext cx="3086100" cy="2796778"/>
            <a:chOff x="0" y="-38100"/>
            <a:chExt cx="812800" cy="736600"/>
          </a:xfrm>
        </p:grpSpPr>
        <p:sp>
          <p:nvSpPr>
            <p:cNvPr id="159" name="Google Shape;159;p4"/>
            <p:cNvSpPr/>
            <p:nvPr/>
          </p:nvSpPr>
          <p:spPr>
            <a:xfrm>
              <a:off x="0" y="0"/>
              <a:ext cx="812800" cy="698500"/>
            </a:xfrm>
            <a:custGeom>
              <a:avLst/>
              <a:gdLst/>
              <a:ahLst/>
              <a:cxnLst/>
              <a:rect l="l" t="t" r="r" b="b"/>
              <a:pathLst>
                <a:path w="812800" h="698500" extrusionOk="0">
                  <a:moveTo>
                    <a:pt x="812800" y="349250"/>
                  </a:moveTo>
                  <a:lnTo>
                    <a:pt x="609600" y="698500"/>
                  </a:lnTo>
                  <a:lnTo>
                    <a:pt x="203200" y="698500"/>
                  </a:lnTo>
                  <a:lnTo>
                    <a:pt x="0" y="349250"/>
                  </a:lnTo>
                  <a:lnTo>
                    <a:pt x="203200" y="0"/>
                  </a:lnTo>
                  <a:lnTo>
                    <a:pt x="609600" y="0"/>
                  </a:lnTo>
                  <a:lnTo>
                    <a:pt x="812800" y="349250"/>
                  </a:lnTo>
                  <a:close/>
                </a:path>
              </a:pathLst>
            </a:custGeom>
            <a:solidFill>
              <a:srgbClr val="FEFEFE"/>
            </a:solidFill>
            <a:ln w="38100" cap="flat" cmpd="sng">
              <a:solidFill>
                <a:srgbClr val="04989E"/>
              </a:solidFill>
              <a:prstDash val="solid"/>
              <a:round/>
              <a:headEnd type="none" w="sm" len="sm"/>
              <a:tailEnd type="none" w="sm" len="sm"/>
            </a:ln>
          </p:spPr>
        </p:sp>
        <p:sp>
          <p:nvSpPr>
            <p:cNvPr id="160" name="Google Shape;160;p4"/>
            <p:cNvSpPr txBox="1"/>
            <p:nvPr/>
          </p:nvSpPr>
          <p:spPr>
            <a:xfrm>
              <a:off x="114300" y="-38100"/>
              <a:ext cx="584200" cy="7366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dirty="0">
                <a:solidFill>
                  <a:schemeClr val="dk1"/>
                </a:solidFill>
                <a:latin typeface="Calibri"/>
                <a:ea typeface="Calibri"/>
                <a:cs typeface="Calibri"/>
                <a:sym typeface="Calibri"/>
              </a:endParaRPr>
            </a:p>
          </p:txBody>
        </p:sp>
      </p:grpSp>
      <p:grpSp>
        <p:nvGrpSpPr>
          <p:cNvPr id="161" name="Google Shape;161;p4"/>
          <p:cNvGrpSpPr/>
          <p:nvPr/>
        </p:nvGrpSpPr>
        <p:grpSpPr>
          <a:xfrm>
            <a:off x="10749353" y="5839467"/>
            <a:ext cx="3086100" cy="2796778"/>
            <a:chOff x="0" y="-38100"/>
            <a:chExt cx="812800" cy="736600"/>
          </a:xfrm>
        </p:grpSpPr>
        <p:sp>
          <p:nvSpPr>
            <p:cNvPr id="162" name="Google Shape;162;p4"/>
            <p:cNvSpPr/>
            <p:nvPr/>
          </p:nvSpPr>
          <p:spPr>
            <a:xfrm>
              <a:off x="0" y="0"/>
              <a:ext cx="812800" cy="698500"/>
            </a:xfrm>
            <a:custGeom>
              <a:avLst/>
              <a:gdLst/>
              <a:ahLst/>
              <a:cxnLst/>
              <a:rect l="l" t="t" r="r" b="b"/>
              <a:pathLst>
                <a:path w="812800" h="698500" extrusionOk="0">
                  <a:moveTo>
                    <a:pt x="812800" y="349250"/>
                  </a:moveTo>
                  <a:lnTo>
                    <a:pt x="609600" y="698500"/>
                  </a:lnTo>
                  <a:lnTo>
                    <a:pt x="203200" y="698500"/>
                  </a:lnTo>
                  <a:lnTo>
                    <a:pt x="0" y="349250"/>
                  </a:lnTo>
                  <a:lnTo>
                    <a:pt x="203200" y="0"/>
                  </a:lnTo>
                  <a:lnTo>
                    <a:pt x="609600" y="0"/>
                  </a:lnTo>
                  <a:lnTo>
                    <a:pt x="812800" y="349250"/>
                  </a:lnTo>
                  <a:close/>
                </a:path>
              </a:pathLst>
            </a:custGeom>
            <a:solidFill>
              <a:srgbClr val="FEFEFE"/>
            </a:solidFill>
            <a:ln w="38100" cap="flat" cmpd="sng">
              <a:solidFill>
                <a:srgbClr val="04989E"/>
              </a:solidFill>
              <a:prstDash val="solid"/>
              <a:round/>
              <a:headEnd type="none" w="sm" len="sm"/>
              <a:tailEnd type="none" w="sm" len="sm"/>
            </a:ln>
          </p:spPr>
        </p:sp>
        <p:sp>
          <p:nvSpPr>
            <p:cNvPr id="163" name="Google Shape;163;p4"/>
            <p:cNvSpPr txBox="1"/>
            <p:nvPr/>
          </p:nvSpPr>
          <p:spPr>
            <a:xfrm>
              <a:off x="114300" y="-38100"/>
              <a:ext cx="584200" cy="7366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dirty="0">
                <a:solidFill>
                  <a:schemeClr val="dk1"/>
                </a:solidFill>
                <a:latin typeface="Calibri"/>
                <a:ea typeface="Calibri"/>
                <a:cs typeface="Calibri"/>
                <a:sym typeface="Calibri"/>
              </a:endParaRPr>
            </a:p>
          </p:txBody>
        </p:sp>
      </p:grpSp>
      <p:grpSp>
        <p:nvGrpSpPr>
          <p:cNvPr id="164" name="Google Shape;164;p4"/>
          <p:cNvGrpSpPr/>
          <p:nvPr/>
        </p:nvGrpSpPr>
        <p:grpSpPr>
          <a:xfrm>
            <a:off x="13225533" y="4364190"/>
            <a:ext cx="3086100" cy="2796778"/>
            <a:chOff x="0" y="-38100"/>
            <a:chExt cx="812800" cy="736600"/>
          </a:xfrm>
        </p:grpSpPr>
        <p:sp>
          <p:nvSpPr>
            <p:cNvPr id="165" name="Google Shape;165;p4"/>
            <p:cNvSpPr/>
            <p:nvPr/>
          </p:nvSpPr>
          <p:spPr>
            <a:xfrm>
              <a:off x="0" y="0"/>
              <a:ext cx="812800" cy="698500"/>
            </a:xfrm>
            <a:custGeom>
              <a:avLst/>
              <a:gdLst/>
              <a:ahLst/>
              <a:cxnLst/>
              <a:rect l="l" t="t" r="r" b="b"/>
              <a:pathLst>
                <a:path w="812800" h="698500" extrusionOk="0">
                  <a:moveTo>
                    <a:pt x="812800" y="349250"/>
                  </a:moveTo>
                  <a:lnTo>
                    <a:pt x="609600" y="698500"/>
                  </a:lnTo>
                  <a:lnTo>
                    <a:pt x="203200" y="698500"/>
                  </a:lnTo>
                  <a:lnTo>
                    <a:pt x="0" y="349250"/>
                  </a:lnTo>
                  <a:lnTo>
                    <a:pt x="203200" y="0"/>
                  </a:lnTo>
                  <a:lnTo>
                    <a:pt x="609600" y="0"/>
                  </a:lnTo>
                  <a:lnTo>
                    <a:pt x="812800" y="349250"/>
                  </a:lnTo>
                  <a:close/>
                </a:path>
              </a:pathLst>
            </a:custGeom>
            <a:solidFill>
              <a:srgbClr val="FEFEFE"/>
            </a:solidFill>
            <a:ln w="38100" cap="flat" cmpd="sng">
              <a:solidFill>
                <a:srgbClr val="04989E"/>
              </a:solidFill>
              <a:prstDash val="solid"/>
              <a:round/>
              <a:headEnd type="none" w="sm" len="sm"/>
              <a:tailEnd type="none" w="sm" len="sm"/>
            </a:ln>
          </p:spPr>
        </p:sp>
        <p:sp>
          <p:nvSpPr>
            <p:cNvPr id="166" name="Google Shape;166;p4"/>
            <p:cNvSpPr txBox="1"/>
            <p:nvPr/>
          </p:nvSpPr>
          <p:spPr>
            <a:xfrm>
              <a:off x="114300" y="-38100"/>
              <a:ext cx="584200" cy="7366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dirty="0">
                <a:solidFill>
                  <a:schemeClr val="dk1"/>
                </a:solidFill>
                <a:latin typeface="Calibri"/>
                <a:ea typeface="Calibri"/>
                <a:cs typeface="Calibri"/>
                <a:sym typeface="Calibri"/>
              </a:endParaRPr>
            </a:p>
          </p:txBody>
        </p:sp>
      </p:grpSp>
      <p:pic>
        <p:nvPicPr>
          <p:cNvPr id="167" name="Google Shape;167;p4"/>
          <p:cNvPicPr preferRelativeResize="0"/>
          <p:nvPr/>
        </p:nvPicPr>
        <p:blipFill rotWithShape="1">
          <a:blip r:embed="rId11">
            <a:alphaModFix/>
          </a:blip>
          <a:srcRect/>
          <a:stretch/>
        </p:blipFill>
        <p:spPr>
          <a:xfrm>
            <a:off x="16418708" y="0"/>
            <a:ext cx="1869292" cy="1869292"/>
          </a:xfrm>
          <a:prstGeom prst="rect">
            <a:avLst/>
          </a:prstGeom>
          <a:noFill/>
          <a:ln>
            <a:noFill/>
          </a:ln>
        </p:spPr>
      </p:pic>
      <p:pic>
        <p:nvPicPr>
          <p:cNvPr id="168" name="Google Shape;168;p4"/>
          <p:cNvPicPr preferRelativeResize="0"/>
          <p:nvPr/>
        </p:nvPicPr>
        <p:blipFill rotWithShape="1">
          <a:blip r:embed="rId12">
            <a:alphaModFix/>
          </a:blip>
          <a:srcRect/>
          <a:stretch/>
        </p:blipFill>
        <p:spPr>
          <a:xfrm>
            <a:off x="3687102" y="2559643"/>
            <a:ext cx="2210751" cy="947860"/>
          </a:xfrm>
          <a:prstGeom prst="rect">
            <a:avLst/>
          </a:prstGeom>
          <a:noFill/>
          <a:ln>
            <a:noFill/>
          </a:ln>
        </p:spPr>
      </p:pic>
      <p:pic>
        <p:nvPicPr>
          <p:cNvPr id="169" name="Google Shape;169;p4"/>
          <p:cNvPicPr preferRelativeResize="0"/>
          <p:nvPr/>
        </p:nvPicPr>
        <p:blipFill rotWithShape="1">
          <a:blip r:embed="rId13">
            <a:alphaModFix/>
          </a:blip>
          <a:srcRect/>
          <a:stretch/>
        </p:blipFill>
        <p:spPr>
          <a:xfrm>
            <a:off x="6243886" y="3864404"/>
            <a:ext cx="2017858" cy="1288893"/>
          </a:xfrm>
          <a:prstGeom prst="rect">
            <a:avLst/>
          </a:prstGeom>
          <a:noFill/>
          <a:ln>
            <a:noFill/>
          </a:ln>
        </p:spPr>
      </p:pic>
      <p:pic>
        <p:nvPicPr>
          <p:cNvPr id="170" name="Google Shape;170;p4"/>
          <p:cNvPicPr preferRelativeResize="0"/>
          <p:nvPr/>
        </p:nvPicPr>
        <p:blipFill rotWithShape="1">
          <a:blip r:embed="rId14">
            <a:alphaModFix/>
          </a:blip>
          <a:srcRect/>
          <a:stretch/>
        </p:blipFill>
        <p:spPr>
          <a:xfrm>
            <a:off x="2989668" y="5655524"/>
            <a:ext cx="3047900" cy="793115"/>
          </a:xfrm>
          <a:prstGeom prst="rect">
            <a:avLst/>
          </a:prstGeom>
          <a:noFill/>
          <a:ln>
            <a:noFill/>
          </a:ln>
        </p:spPr>
      </p:pic>
      <p:pic>
        <p:nvPicPr>
          <p:cNvPr id="171" name="Google Shape;171;p4"/>
          <p:cNvPicPr preferRelativeResize="0"/>
          <p:nvPr/>
        </p:nvPicPr>
        <p:blipFill rotWithShape="1">
          <a:blip r:embed="rId15">
            <a:alphaModFix/>
          </a:blip>
          <a:srcRect/>
          <a:stretch/>
        </p:blipFill>
        <p:spPr>
          <a:xfrm>
            <a:off x="8630487" y="5274869"/>
            <a:ext cx="2189806" cy="937237"/>
          </a:xfrm>
          <a:prstGeom prst="rect">
            <a:avLst/>
          </a:prstGeom>
          <a:noFill/>
          <a:ln>
            <a:noFill/>
          </a:ln>
        </p:spPr>
      </p:pic>
      <p:pic>
        <p:nvPicPr>
          <p:cNvPr id="172" name="Google Shape;172;p4"/>
          <p:cNvPicPr preferRelativeResize="0"/>
          <p:nvPr/>
        </p:nvPicPr>
        <p:blipFill rotWithShape="1">
          <a:blip r:embed="rId16">
            <a:alphaModFix/>
          </a:blip>
          <a:srcRect/>
          <a:stretch/>
        </p:blipFill>
        <p:spPr>
          <a:xfrm>
            <a:off x="11121878" y="4169443"/>
            <a:ext cx="2341050" cy="698495"/>
          </a:xfrm>
          <a:prstGeom prst="rect">
            <a:avLst/>
          </a:prstGeom>
          <a:noFill/>
          <a:ln>
            <a:noFill/>
          </a:ln>
        </p:spPr>
      </p:pic>
      <p:pic>
        <p:nvPicPr>
          <p:cNvPr id="173" name="Google Shape;173;p4"/>
          <p:cNvPicPr preferRelativeResize="0"/>
          <p:nvPr/>
        </p:nvPicPr>
        <p:blipFill rotWithShape="1">
          <a:blip r:embed="rId17">
            <a:alphaModFix/>
          </a:blip>
          <a:srcRect/>
          <a:stretch/>
        </p:blipFill>
        <p:spPr>
          <a:xfrm>
            <a:off x="13225533" y="5274869"/>
            <a:ext cx="2941124" cy="1105653"/>
          </a:xfrm>
          <a:prstGeom prst="rect">
            <a:avLst/>
          </a:prstGeom>
          <a:noFill/>
          <a:ln>
            <a:noFill/>
          </a:ln>
        </p:spPr>
      </p:pic>
      <p:pic>
        <p:nvPicPr>
          <p:cNvPr id="174" name="Google Shape;174;p4"/>
          <p:cNvPicPr preferRelativeResize="0"/>
          <p:nvPr/>
        </p:nvPicPr>
        <p:blipFill rotWithShape="1">
          <a:blip r:embed="rId18">
            <a:alphaModFix/>
          </a:blip>
          <a:srcRect/>
          <a:stretch/>
        </p:blipFill>
        <p:spPr>
          <a:xfrm>
            <a:off x="11121878" y="6279508"/>
            <a:ext cx="2425650" cy="2061358"/>
          </a:xfrm>
          <a:prstGeom prst="rect">
            <a:avLst/>
          </a:prstGeom>
          <a:noFill/>
          <a:ln>
            <a:noFill/>
          </a:ln>
        </p:spPr>
      </p:pic>
      <p:pic>
        <p:nvPicPr>
          <p:cNvPr id="175" name="Google Shape;175;p4"/>
          <p:cNvPicPr preferRelativeResize="0"/>
          <p:nvPr/>
        </p:nvPicPr>
        <p:blipFill rotWithShape="1">
          <a:blip r:embed="rId19">
            <a:alphaModFix/>
          </a:blip>
          <a:srcRect/>
          <a:stretch/>
        </p:blipFill>
        <p:spPr>
          <a:xfrm>
            <a:off x="5831152" y="6271468"/>
            <a:ext cx="3014863" cy="2131759"/>
          </a:xfrm>
          <a:prstGeom prst="rect">
            <a:avLst/>
          </a:prstGeom>
          <a:noFill/>
          <a:ln>
            <a:noFill/>
          </a:ln>
        </p:spPr>
      </p:pic>
      <p:sp>
        <p:nvSpPr>
          <p:cNvPr id="176" name="Google Shape;176;p4"/>
          <p:cNvSpPr txBox="1"/>
          <p:nvPr/>
        </p:nvSpPr>
        <p:spPr>
          <a:xfrm>
            <a:off x="6608984" y="1228725"/>
            <a:ext cx="8280738" cy="838435"/>
          </a:xfrm>
          <a:prstGeom prst="rect">
            <a:avLst/>
          </a:prstGeom>
          <a:noFill/>
          <a:ln>
            <a:noFill/>
          </a:ln>
        </p:spPr>
        <p:txBody>
          <a:bodyPr spcFirstLastPara="1" wrap="square" lIns="0" tIns="0" rIns="0" bIns="0" anchor="t" anchorCtr="0">
            <a:spAutoFit/>
          </a:bodyPr>
          <a:lstStyle/>
          <a:p>
            <a:pPr marL="0" marR="0" lvl="0" indent="0" algn="l" rtl="0">
              <a:lnSpc>
                <a:spcPct val="85007"/>
              </a:lnSpc>
              <a:spcBef>
                <a:spcPts val="0"/>
              </a:spcBef>
              <a:spcAft>
                <a:spcPts val="0"/>
              </a:spcAft>
              <a:buNone/>
            </a:pPr>
            <a:r>
              <a:rPr lang="bg-BG" sz="6410" b="1" i="0" u="none" strike="noStrike" cap="none" dirty="0">
                <a:solidFill>
                  <a:srgbClr val="000000"/>
                </a:solidFill>
                <a:latin typeface="Abhaya Libre"/>
                <a:ea typeface="Abhaya Libre"/>
                <a:cs typeface="Abhaya Libre"/>
                <a:sym typeface="Abhaya Libre"/>
              </a:rPr>
              <a:t>Консорциум</a:t>
            </a:r>
            <a:endParaRPr dirty="0"/>
          </a:p>
        </p:txBody>
      </p:sp>
      <p:pic>
        <p:nvPicPr>
          <p:cNvPr id="2" name="Picture 1">
            <a:extLst>
              <a:ext uri="{FF2B5EF4-FFF2-40B4-BE49-F238E27FC236}">
                <a16:creationId xmlns:a16="http://schemas.microsoft.com/office/drawing/2014/main" id="{18CA951D-1594-F5DB-2E84-9B9871E86F9D}"/>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7372830" y="9292079"/>
            <a:ext cx="3418972" cy="753486"/>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645"/>
        <p:cNvGrpSpPr/>
        <p:nvPr/>
      </p:nvGrpSpPr>
      <p:grpSpPr>
        <a:xfrm>
          <a:off x="0" y="0"/>
          <a:ext cx="0" cy="0"/>
          <a:chOff x="0" y="0"/>
          <a:chExt cx="0" cy="0"/>
        </a:xfrm>
      </p:grpSpPr>
      <p:pic>
        <p:nvPicPr>
          <p:cNvPr id="646" name="Google Shape;646;g1c0d571eb8a_0_455"/>
          <p:cNvPicPr preferRelativeResize="0"/>
          <p:nvPr/>
        </p:nvPicPr>
        <p:blipFill rotWithShape="1">
          <a:blip r:embed="rId3">
            <a:alphaModFix/>
          </a:blip>
          <a:srcRect/>
          <a:stretch/>
        </p:blipFill>
        <p:spPr>
          <a:xfrm rot="-4196164">
            <a:off x="-5974143" y="8370333"/>
            <a:ext cx="10675281" cy="11378690"/>
          </a:xfrm>
          <a:prstGeom prst="rect">
            <a:avLst/>
          </a:prstGeom>
          <a:noFill/>
          <a:ln>
            <a:noFill/>
          </a:ln>
        </p:spPr>
      </p:pic>
      <p:pic>
        <p:nvPicPr>
          <p:cNvPr id="647" name="Google Shape;647;g1c0d571eb8a_0_455"/>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648" name="Google Shape;648;g1c0d571eb8a_0_455"/>
          <p:cNvPicPr preferRelativeResize="0"/>
          <p:nvPr/>
        </p:nvPicPr>
        <p:blipFill rotWithShape="1">
          <a:blip r:embed="rId5">
            <a:alphaModFix/>
          </a:blip>
          <a:srcRect/>
          <a:stretch/>
        </p:blipFill>
        <p:spPr>
          <a:xfrm>
            <a:off x="16418708" y="0"/>
            <a:ext cx="1869291" cy="1869291"/>
          </a:xfrm>
          <a:prstGeom prst="rect">
            <a:avLst/>
          </a:prstGeom>
          <a:noFill/>
          <a:ln>
            <a:noFill/>
          </a:ln>
        </p:spPr>
      </p:pic>
      <p:pic>
        <p:nvPicPr>
          <p:cNvPr id="649" name="Google Shape;649;g1c0d571eb8a_0_455"/>
          <p:cNvPicPr preferRelativeResize="0"/>
          <p:nvPr/>
        </p:nvPicPr>
        <p:blipFill rotWithShape="1">
          <a:blip r:embed="rId6">
            <a:alphaModFix/>
          </a:blip>
          <a:srcRect/>
          <a:stretch/>
        </p:blipFill>
        <p:spPr>
          <a:xfrm>
            <a:off x="4200605" y="9151841"/>
            <a:ext cx="3710719" cy="779251"/>
          </a:xfrm>
          <a:prstGeom prst="rect">
            <a:avLst/>
          </a:prstGeom>
          <a:noFill/>
          <a:ln>
            <a:noFill/>
          </a:ln>
        </p:spPr>
      </p:pic>
      <p:sp>
        <p:nvSpPr>
          <p:cNvPr id="650" name="Google Shape;650;g1c0d571eb8a_0_455"/>
          <p:cNvSpPr txBox="1"/>
          <p:nvPr/>
        </p:nvSpPr>
        <p:spPr>
          <a:xfrm>
            <a:off x="6685015" y="656024"/>
            <a:ext cx="4917969" cy="838800"/>
          </a:xfrm>
          <a:prstGeom prst="rect">
            <a:avLst/>
          </a:prstGeom>
          <a:noFill/>
          <a:ln>
            <a:noFill/>
          </a:ln>
        </p:spPr>
        <p:txBody>
          <a:bodyPr spcFirstLastPara="1" wrap="square" lIns="0" tIns="0" rIns="0" bIns="0" anchor="t" anchorCtr="0">
            <a:spAutoFit/>
          </a:bodyPr>
          <a:lstStyle/>
          <a:p>
            <a:pPr marL="0" marR="0" lvl="0" indent="0" algn="ctr" rtl="0">
              <a:lnSpc>
                <a:spcPct val="85007"/>
              </a:lnSpc>
              <a:spcBef>
                <a:spcPts val="0"/>
              </a:spcBef>
              <a:spcAft>
                <a:spcPts val="0"/>
              </a:spcAft>
              <a:buNone/>
            </a:pPr>
            <a:r>
              <a:rPr lang="bg-BG" sz="6410" dirty="0">
                <a:latin typeface="Abhaya Libre"/>
                <a:ea typeface="Abhaya Libre"/>
                <a:cs typeface="Abhaya Libre"/>
                <a:sym typeface="Abhaya Libre"/>
              </a:rPr>
              <a:t>Как работи?</a:t>
            </a:r>
            <a:endParaRPr dirty="0"/>
          </a:p>
        </p:txBody>
      </p:sp>
      <p:pic>
        <p:nvPicPr>
          <p:cNvPr id="651" name="Google Shape;651;g1c0d571eb8a_0_455"/>
          <p:cNvPicPr preferRelativeResize="0"/>
          <p:nvPr/>
        </p:nvPicPr>
        <p:blipFill rotWithShape="1">
          <a:blip r:embed="rId7">
            <a:alphaModFix/>
          </a:blip>
          <a:srcRect/>
          <a:stretch/>
        </p:blipFill>
        <p:spPr>
          <a:xfrm rot="9614497">
            <a:off x="17215841" y="8047725"/>
            <a:ext cx="4352147" cy="4346443"/>
          </a:xfrm>
          <a:prstGeom prst="rect">
            <a:avLst/>
          </a:prstGeom>
          <a:noFill/>
          <a:ln>
            <a:noFill/>
          </a:ln>
        </p:spPr>
      </p:pic>
      <p:grpSp>
        <p:nvGrpSpPr>
          <p:cNvPr id="652" name="Google Shape;652;g1c0d571eb8a_0_455"/>
          <p:cNvGrpSpPr/>
          <p:nvPr/>
        </p:nvGrpSpPr>
        <p:grpSpPr>
          <a:xfrm>
            <a:off x="1099578" y="2001363"/>
            <a:ext cx="16189158" cy="7150478"/>
            <a:chOff x="126622" y="916921"/>
            <a:chExt cx="21585546" cy="9533970"/>
          </a:xfrm>
        </p:grpSpPr>
        <p:sp>
          <p:nvSpPr>
            <p:cNvPr id="655" name="Google Shape;655;g1c0d571eb8a_0_455"/>
            <p:cNvSpPr txBox="1"/>
            <p:nvPr/>
          </p:nvSpPr>
          <p:spPr>
            <a:xfrm>
              <a:off x="126622" y="916921"/>
              <a:ext cx="11630465" cy="4136517"/>
            </a:xfrm>
            <a:prstGeom prst="rect">
              <a:avLst/>
            </a:prstGeom>
            <a:noFill/>
            <a:ln>
              <a:noFill/>
            </a:ln>
          </p:spPr>
          <p:txBody>
            <a:bodyPr spcFirstLastPara="1" wrap="square" lIns="0" tIns="0" rIns="0" bIns="0" anchor="t" anchorCtr="0">
              <a:spAutoFit/>
            </a:bodyPr>
            <a:lstStyle/>
            <a:p>
              <a:pPr marL="457200" marR="0" lvl="0" indent="-381000" algn="just" rtl="0">
                <a:lnSpc>
                  <a:spcPct val="139958"/>
                </a:lnSpc>
                <a:spcBef>
                  <a:spcPts val="0"/>
                </a:spcBef>
                <a:spcAft>
                  <a:spcPts val="0"/>
                </a:spcAft>
                <a:buSzPts val="2400"/>
                <a:buFont typeface="Abhaya Libre"/>
                <a:buChar char="●"/>
              </a:pPr>
              <a:r>
                <a:rPr lang="ru-RU" sz="2400" b="1" dirty="0">
                  <a:latin typeface="Abhaya Libre"/>
                  <a:ea typeface="Abhaya Libre"/>
                  <a:cs typeface="Abhaya Libre"/>
                  <a:sym typeface="Abhaya Libre"/>
                </a:rPr>
                <a:t>Икономическа стойност</a:t>
              </a:r>
            </a:p>
            <a:p>
              <a:pPr marL="76200" marR="0" lvl="0" algn="just" rtl="0">
                <a:lnSpc>
                  <a:spcPct val="139958"/>
                </a:lnSpc>
                <a:spcBef>
                  <a:spcPts val="0"/>
                </a:spcBef>
                <a:spcAft>
                  <a:spcPts val="0"/>
                </a:spcAft>
                <a:buSzPts val="2400"/>
              </a:pPr>
              <a:r>
                <a:rPr lang="ru-RU" sz="2400" dirty="0">
                  <a:latin typeface="Abhaya Libre"/>
                  <a:ea typeface="Abhaya Libre"/>
                  <a:cs typeface="Abhaya Libre"/>
                  <a:sym typeface="Abhaya Libre"/>
                </a:rPr>
                <a:t>Тази система повишава способността на града да задържа вода чрез водни басейни и премахване на бетона в полза на зелените площи. Биоразнообразието в града се увеличава, тъй като зелените площи придобиват допълнителна икономическа стойност.</a:t>
              </a:r>
              <a:endParaRPr sz="2400" dirty="0">
                <a:latin typeface="Abhaya Libre"/>
                <a:ea typeface="Abhaya Libre"/>
                <a:cs typeface="Abhaya Libre"/>
                <a:sym typeface="Abhaya Libre"/>
              </a:endParaRPr>
            </a:p>
          </p:txBody>
        </p:sp>
        <p:sp>
          <p:nvSpPr>
            <p:cNvPr id="656" name="Google Shape;656;g1c0d571eb8a_0_455"/>
            <p:cNvSpPr txBox="1"/>
            <p:nvPr/>
          </p:nvSpPr>
          <p:spPr>
            <a:xfrm>
              <a:off x="11540778" y="6314374"/>
              <a:ext cx="10171390" cy="4136517"/>
            </a:xfrm>
            <a:prstGeom prst="rect">
              <a:avLst/>
            </a:prstGeom>
            <a:noFill/>
            <a:ln>
              <a:noFill/>
            </a:ln>
          </p:spPr>
          <p:txBody>
            <a:bodyPr spcFirstLastPara="1" wrap="square" lIns="0" tIns="0" rIns="0" bIns="0" anchor="t" anchorCtr="0">
              <a:spAutoFit/>
            </a:bodyPr>
            <a:lstStyle/>
            <a:p>
              <a:pPr marL="457200" marR="0" lvl="0" indent="-381000" algn="just" rtl="0">
                <a:lnSpc>
                  <a:spcPct val="139958"/>
                </a:lnSpc>
                <a:spcBef>
                  <a:spcPts val="0"/>
                </a:spcBef>
                <a:spcAft>
                  <a:spcPts val="0"/>
                </a:spcAft>
                <a:buSzPts val="2400"/>
                <a:buFont typeface="Abhaya Libre"/>
                <a:buChar char="●"/>
              </a:pPr>
              <a:r>
                <a:rPr lang="ru-RU" sz="2400" b="1" dirty="0">
                  <a:latin typeface="Abhaya Libre"/>
                  <a:ea typeface="Abhaya Libre"/>
                  <a:cs typeface="Abhaya Libre"/>
                  <a:sym typeface="Abhaya Libre"/>
                </a:rPr>
                <a:t>Връзка с природата</a:t>
              </a:r>
            </a:p>
            <a:p>
              <a:pPr marL="76200" marR="0" lvl="0" algn="just" rtl="0">
                <a:lnSpc>
                  <a:spcPct val="139958"/>
                </a:lnSpc>
                <a:spcBef>
                  <a:spcPts val="0"/>
                </a:spcBef>
                <a:spcAft>
                  <a:spcPts val="0"/>
                </a:spcAft>
                <a:buSzPts val="2400"/>
              </a:pPr>
              <a:r>
                <a:rPr lang="ru-RU" sz="2400" dirty="0">
                  <a:latin typeface="Abhaya Libre"/>
                  <a:ea typeface="Abhaya Libre"/>
                  <a:cs typeface="Abhaya Libre"/>
                  <a:sym typeface="Abhaya Libre"/>
                </a:rPr>
                <a:t>Това приложение стимулира използването на повече зелени площи в градските райони и създава по-силна връзка между хората и </a:t>
              </a:r>
              <a:r>
                <a:rPr lang="bg-BG" sz="2400" dirty="0">
                  <a:latin typeface="Abhaya Libre"/>
                  <a:ea typeface="Abhaya Libre"/>
                  <a:cs typeface="Abhaya Libre"/>
                  <a:sym typeface="Abhaya Libre"/>
                </a:rPr>
                <a:t>околната среда</a:t>
              </a:r>
              <a:r>
                <a:rPr lang="ru-RU" sz="2400" dirty="0">
                  <a:latin typeface="Abhaya Libre"/>
                  <a:ea typeface="Abhaya Libre"/>
                  <a:cs typeface="Abhaya Libre"/>
                  <a:sym typeface="Abhaya Libre"/>
                </a:rPr>
                <a:t>. Природата се превръща във вдъхновяващо преживяване за минувачите.</a:t>
              </a:r>
              <a:endParaRPr sz="2400" dirty="0">
                <a:latin typeface="Abhaya Libre"/>
                <a:ea typeface="Abhaya Libre"/>
                <a:cs typeface="Abhaya Libre"/>
                <a:sym typeface="Abhaya Libre"/>
              </a:endParaRPr>
            </a:p>
          </p:txBody>
        </p:sp>
      </p:grpSp>
      <p:pic>
        <p:nvPicPr>
          <p:cNvPr id="3" name="Picture 2" descr="A picture containing person, dark&#10;&#10;Description automatically generated">
            <a:extLst>
              <a:ext uri="{FF2B5EF4-FFF2-40B4-BE49-F238E27FC236}">
                <a16:creationId xmlns:a16="http://schemas.microsoft.com/office/drawing/2014/main" id="{C3DA70D0-A682-A16A-3C66-D67E460510FF}"/>
              </a:ext>
            </a:extLst>
          </p:cNvPr>
          <p:cNvPicPr>
            <a:picLocks noChangeAspect="1"/>
          </p:cNvPicPr>
          <p:nvPr/>
        </p:nvPicPr>
        <p:blipFill rotWithShape="1">
          <a:blip r:embed="rId8"/>
          <a:srcRect l="9254" r="16228" b="21744"/>
          <a:stretch/>
        </p:blipFill>
        <p:spPr>
          <a:xfrm>
            <a:off x="994501" y="5213540"/>
            <a:ext cx="7114783" cy="3735774"/>
          </a:xfrm>
          <a:prstGeom prst="rect">
            <a:avLst/>
          </a:prstGeom>
        </p:spPr>
      </p:pic>
      <p:pic>
        <p:nvPicPr>
          <p:cNvPr id="5" name="Picture 4" descr="A person holding a small plant&#10;&#10;Description automatically generated with low confidence">
            <a:extLst>
              <a:ext uri="{FF2B5EF4-FFF2-40B4-BE49-F238E27FC236}">
                <a16:creationId xmlns:a16="http://schemas.microsoft.com/office/drawing/2014/main" id="{06FBD891-617F-47DE-6812-B06147A5489B}"/>
              </a:ext>
            </a:extLst>
          </p:cNvPr>
          <p:cNvPicPr>
            <a:picLocks noChangeAspect="1"/>
          </p:cNvPicPr>
          <p:nvPr/>
        </p:nvPicPr>
        <p:blipFill rotWithShape="1">
          <a:blip r:embed="rId9"/>
          <a:srcRect t="11987" b="15687"/>
          <a:stretch/>
        </p:blipFill>
        <p:spPr>
          <a:xfrm>
            <a:off x="10173953" y="2001363"/>
            <a:ext cx="7114783" cy="3735773"/>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645"/>
        <p:cNvGrpSpPr/>
        <p:nvPr/>
      </p:nvGrpSpPr>
      <p:grpSpPr>
        <a:xfrm>
          <a:off x="0" y="0"/>
          <a:ext cx="0" cy="0"/>
          <a:chOff x="0" y="0"/>
          <a:chExt cx="0" cy="0"/>
        </a:xfrm>
      </p:grpSpPr>
      <p:pic>
        <p:nvPicPr>
          <p:cNvPr id="646" name="Google Shape;646;g1c0d571eb8a_0_455"/>
          <p:cNvPicPr preferRelativeResize="0"/>
          <p:nvPr/>
        </p:nvPicPr>
        <p:blipFill rotWithShape="1">
          <a:blip r:embed="rId3">
            <a:alphaModFix/>
          </a:blip>
          <a:srcRect/>
          <a:stretch/>
        </p:blipFill>
        <p:spPr>
          <a:xfrm rot="-4196164">
            <a:off x="-5974143" y="8370333"/>
            <a:ext cx="10675281" cy="11378690"/>
          </a:xfrm>
          <a:prstGeom prst="rect">
            <a:avLst/>
          </a:prstGeom>
          <a:noFill/>
          <a:ln>
            <a:noFill/>
          </a:ln>
        </p:spPr>
      </p:pic>
      <p:pic>
        <p:nvPicPr>
          <p:cNvPr id="647" name="Google Shape;647;g1c0d571eb8a_0_455"/>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648" name="Google Shape;648;g1c0d571eb8a_0_455"/>
          <p:cNvPicPr preferRelativeResize="0"/>
          <p:nvPr/>
        </p:nvPicPr>
        <p:blipFill rotWithShape="1">
          <a:blip r:embed="rId5">
            <a:alphaModFix/>
          </a:blip>
          <a:srcRect/>
          <a:stretch/>
        </p:blipFill>
        <p:spPr>
          <a:xfrm>
            <a:off x="16418708" y="0"/>
            <a:ext cx="1869291" cy="1869291"/>
          </a:xfrm>
          <a:prstGeom prst="rect">
            <a:avLst/>
          </a:prstGeom>
          <a:noFill/>
          <a:ln>
            <a:noFill/>
          </a:ln>
        </p:spPr>
      </p:pic>
      <p:pic>
        <p:nvPicPr>
          <p:cNvPr id="649" name="Google Shape;649;g1c0d571eb8a_0_455"/>
          <p:cNvPicPr preferRelativeResize="0"/>
          <p:nvPr/>
        </p:nvPicPr>
        <p:blipFill rotWithShape="1">
          <a:blip r:embed="rId6">
            <a:alphaModFix/>
          </a:blip>
          <a:srcRect/>
          <a:stretch/>
        </p:blipFill>
        <p:spPr>
          <a:xfrm>
            <a:off x="8972054" y="9383636"/>
            <a:ext cx="3710719" cy="779251"/>
          </a:xfrm>
          <a:prstGeom prst="rect">
            <a:avLst/>
          </a:prstGeom>
          <a:noFill/>
          <a:ln>
            <a:noFill/>
          </a:ln>
        </p:spPr>
      </p:pic>
      <p:sp>
        <p:nvSpPr>
          <p:cNvPr id="650" name="Google Shape;650;g1c0d571eb8a_0_455"/>
          <p:cNvSpPr txBox="1"/>
          <p:nvPr/>
        </p:nvSpPr>
        <p:spPr>
          <a:xfrm>
            <a:off x="3708946" y="526783"/>
            <a:ext cx="10870108" cy="838800"/>
          </a:xfrm>
          <a:prstGeom prst="rect">
            <a:avLst/>
          </a:prstGeom>
          <a:noFill/>
          <a:ln>
            <a:noFill/>
          </a:ln>
        </p:spPr>
        <p:txBody>
          <a:bodyPr spcFirstLastPara="1" wrap="square" lIns="0" tIns="0" rIns="0" bIns="0" anchor="t" anchorCtr="0">
            <a:spAutoFit/>
          </a:bodyPr>
          <a:lstStyle/>
          <a:p>
            <a:pPr marL="0" marR="0" lvl="0" indent="0" algn="ctr" rtl="0">
              <a:lnSpc>
                <a:spcPct val="85007"/>
              </a:lnSpc>
              <a:spcBef>
                <a:spcPts val="0"/>
              </a:spcBef>
              <a:spcAft>
                <a:spcPts val="0"/>
              </a:spcAft>
              <a:buNone/>
            </a:pPr>
            <a:r>
              <a:rPr lang="bg-BG" sz="6410" dirty="0">
                <a:latin typeface="Abhaya Libre"/>
                <a:ea typeface="Abhaya Libre"/>
                <a:cs typeface="Abhaya Libre"/>
                <a:sym typeface="Abhaya Libre"/>
              </a:rPr>
              <a:t>Как работи?</a:t>
            </a:r>
            <a:endParaRPr dirty="0"/>
          </a:p>
        </p:txBody>
      </p:sp>
      <p:pic>
        <p:nvPicPr>
          <p:cNvPr id="651" name="Google Shape;651;g1c0d571eb8a_0_455"/>
          <p:cNvPicPr preferRelativeResize="0"/>
          <p:nvPr/>
        </p:nvPicPr>
        <p:blipFill rotWithShape="1">
          <a:blip r:embed="rId7">
            <a:alphaModFix/>
          </a:blip>
          <a:srcRect/>
          <a:stretch/>
        </p:blipFill>
        <p:spPr>
          <a:xfrm rot="9614497">
            <a:off x="17215841" y="8047725"/>
            <a:ext cx="4352147" cy="4346443"/>
          </a:xfrm>
          <a:prstGeom prst="rect">
            <a:avLst/>
          </a:prstGeom>
          <a:noFill/>
          <a:ln>
            <a:noFill/>
          </a:ln>
        </p:spPr>
      </p:pic>
      <p:grpSp>
        <p:nvGrpSpPr>
          <p:cNvPr id="652" name="Google Shape;652;g1c0d571eb8a_0_455"/>
          <p:cNvGrpSpPr/>
          <p:nvPr/>
        </p:nvGrpSpPr>
        <p:grpSpPr>
          <a:xfrm>
            <a:off x="1077799" y="1616114"/>
            <a:ext cx="15531489" cy="7707613"/>
            <a:chOff x="97585" y="242836"/>
            <a:chExt cx="20708650" cy="10276816"/>
          </a:xfrm>
        </p:grpSpPr>
        <p:sp>
          <p:nvSpPr>
            <p:cNvPr id="653" name="Google Shape;653;g1c0d571eb8a_0_455"/>
            <p:cNvSpPr txBox="1"/>
            <p:nvPr/>
          </p:nvSpPr>
          <p:spPr>
            <a:xfrm>
              <a:off x="97585" y="242836"/>
              <a:ext cx="9920744" cy="4136517"/>
            </a:xfrm>
            <a:prstGeom prst="rect">
              <a:avLst/>
            </a:prstGeom>
            <a:noFill/>
            <a:ln>
              <a:noFill/>
            </a:ln>
          </p:spPr>
          <p:txBody>
            <a:bodyPr spcFirstLastPara="1" wrap="square" lIns="0" tIns="0" rIns="0" bIns="0" anchor="t" anchorCtr="0">
              <a:spAutoFit/>
            </a:bodyPr>
            <a:lstStyle/>
            <a:p>
              <a:pPr marL="457200" marR="0" lvl="0" indent="-381000" algn="just" rtl="0">
                <a:lnSpc>
                  <a:spcPct val="139958"/>
                </a:lnSpc>
                <a:spcBef>
                  <a:spcPts val="0"/>
                </a:spcBef>
                <a:spcAft>
                  <a:spcPts val="0"/>
                </a:spcAft>
                <a:buSzPts val="2400"/>
                <a:buFont typeface="Abhaya Libre"/>
                <a:buChar char="●"/>
              </a:pPr>
              <a:r>
                <a:rPr lang="ru-RU" sz="2400" b="1" dirty="0">
                  <a:latin typeface="Abhaya Libre"/>
                  <a:ea typeface="Abhaya Libre"/>
                  <a:cs typeface="Abhaya Libre"/>
                  <a:sym typeface="Abhaya Libre"/>
                </a:rPr>
                <a:t>Източник на енергия без емисии на въглероден диоксид</a:t>
              </a:r>
            </a:p>
            <a:p>
              <a:pPr marL="76200" marR="0" lvl="0" algn="just" rtl="0">
                <a:lnSpc>
                  <a:spcPct val="139958"/>
                </a:lnSpc>
                <a:spcBef>
                  <a:spcPts val="0"/>
                </a:spcBef>
                <a:spcAft>
                  <a:spcPts val="0"/>
                </a:spcAft>
                <a:buSzPts val="2400"/>
              </a:pPr>
              <a:r>
                <a:rPr lang="ru-RU" sz="2400" dirty="0">
                  <a:latin typeface="Abhaya Libre"/>
                  <a:ea typeface="Abhaya Libre"/>
                  <a:cs typeface="Abhaya Libre"/>
                  <a:sym typeface="Abhaya Libre"/>
                </a:rPr>
                <a:t>Растителните микробни горивни клетки са начин за производство на устойчива енергия, тъй като растенията имат възможността да филтрират въздуха от CO2.</a:t>
              </a:r>
              <a:endParaRPr dirty="0"/>
            </a:p>
          </p:txBody>
        </p:sp>
        <p:sp>
          <p:nvSpPr>
            <p:cNvPr id="654" name="Google Shape;654;g1c0d571eb8a_0_455"/>
            <p:cNvSpPr txBox="1"/>
            <p:nvPr/>
          </p:nvSpPr>
          <p:spPr>
            <a:xfrm>
              <a:off x="11462120" y="5693717"/>
              <a:ext cx="9344115" cy="4825935"/>
            </a:xfrm>
            <a:prstGeom prst="rect">
              <a:avLst/>
            </a:prstGeom>
            <a:noFill/>
            <a:ln>
              <a:noFill/>
            </a:ln>
          </p:spPr>
          <p:txBody>
            <a:bodyPr spcFirstLastPara="1" wrap="square" lIns="0" tIns="0" rIns="0" bIns="0" anchor="t" anchorCtr="0">
              <a:spAutoFit/>
            </a:bodyPr>
            <a:lstStyle/>
            <a:p>
              <a:pPr marL="457200" marR="0" lvl="0" indent="-381000" algn="just" rtl="0">
                <a:lnSpc>
                  <a:spcPct val="139958"/>
                </a:lnSpc>
                <a:spcBef>
                  <a:spcPts val="0"/>
                </a:spcBef>
                <a:spcAft>
                  <a:spcPts val="0"/>
                </a:spcAft>
                <a:buSzPts val="2400"/>
                <a:buFont typeface="Abhaya Libre"/>
                <a:buChar char="●"/>
              </a:pPr>
              <a:r>
                <a:rPr lang="ru-RU" sz="2400" b="1" dirty="0">
                  <a:latin typeface="Abhaya Libre"/>
                  <a:ea typeface="Abhaya Libre"/>
                  <a:cs typeface="Abhaya Libre"/>
                  <a:sym typeface="Abhaya Libre"/>
                </a:rPr>
                <a:t>Безкрайност</a:t>
              </a:r>
            </a:p>
            <a:p>
              <a:pPr marL="76200" marR="0" lvl="0" algn="just" rtl="0">
                <a:lnSpc>
                  <a:spcPct val="139958"/>
                </a:lnSpc>
                <a:spcBef>
                  <a:spcPts val="0"/>
                </a:spcBef>
                <a:spcAft>
                  <a:spcPts val="0"/>
                </a:spcAft>
                <a:buSzPts val="2400"/>
              </a:pPr>
              <a:r>
                <a:rPr lang="ru-RU" sz="2400" dirty="0">
                  <a:latin typeface="Abhaya Libre"/>
                  <a:ea typeface="Abhaya Libre"/>
                  <a:cs typeface="Abhaya Libre"/>
                  <a:sym typeface="Abhaya Libre"/>
                </a:rPr>
                <a:t>Енергия, която можем да добиваме, без да увреждаме природните процеси. Отпадъците от растенията се превръщат в нещо ценно. Тази технология може да се използва навсякъде по света, като единственото условие е растенията да живеят във влажна почва.</a:t>
              </a:r>
              <a:endParaRPr sz="2400" dirty="0">
                <a:latin typeface="Abhaya Libre"/>
                <a:ea typeface="Abhaya Libre"/>
                <a:cs typeface="Abhaya Libre"/>
                <a:sym typeface="Abhaya Libre"/>
              </a:endParaRPr>
            </a:p>
          </p:txBody>
        </p:sp>
      </p:grpSp>
      <p:pic>
        <p:nvPicPr>
          <p:cNvPr id="657" name="Google Shape;657;g1c0d571eb8a_0_455"/>
          <p:cNvPicPr preferRelativeResize="0"/>
          <p:nvPr/>
        </p:nvPicPr>
        <p:blipFill rotWithShape="1">
          <a:blip r:embed="rId8">
            <a:alphaModFix/>
          </a:blip>
          <a:srcRect t="22248"/>
          <a:stretch/>
        </p:blipFill>
        <p:spPr>
          <a:xfrm>
            <a:off x="9601201" y="1880982"/>
            <a:ext cx="7008085" cy="3642003"/>
          </a:xfrm>
          <a:prstGeom prst="rect">
            <a:avLst/>
          </a:prstGeom>
          <a:noFill/>
          <a:ln>
            <a:noFill/>
          </a:ln>
        </p:spPr>
      </p:pic>
      <p:pic>
        <p:nvPicPr>
          <p:cNvPr id="658" name="Google Shape;658;g1c0d571eb8a_0_455"/>
          <p:cNvPicPr preferRelativeResize="0"/>
          <p:nvPr/>
        </p:nvPicPr>
        <p:blipFill rotWithShape="1">
          <a:blip r:embed="rId9">
            <a:alphaModFix/>
          </a:blip>
          <a:srcRect t="8118" b="9602"/>
          <a:stretch/>
        </p:blipFill>
        <p:spPr>
          <a:xfrm>
            <a:off x="1147261" y="4762275"/>
            <a:ext cx="7609001" cy="4664243"/>
          </a:xfrm>
          <a:prstGeom prst="rect">
            <a:avLst/>
          </a:prstGeom>
          <a:noFill/>
          <a:ln>
            <a:noFill/>
          </a:ln>
        </p:spPr>
      </p:pic>
    </p:spTree>
    <p:extLst>
      <p:ext uri="{BB962C8B-B14F-4D97-AF65-F5344CB8AC3E}">
        <p14:creationId xmlns:p14="http://schemas.microsoft.com/office/powerpoint/2010/main" val="64962182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662"/>
        <p:cNvGrpSpPr/>
        <p:nvPr/>
      </p:nvGrpSpPr>
      <p:grpSpPr>
        <a:xfrm>
          <a:off x="0" y="0"/>
          <a:ext cx="0" cy="0"/>
          <a:chOff x="0" y="0"/>
          <a:chExt cx="0" cy="0"/>
        </a:xfrm>
      </p:grpSpPr>
      <p:pic>
        <p:nvPicPr>
          <p:cNvPr id="663" name="Google Shape;663;g1c0d571eb8a_0_475"/>
          <p:cNvPicPr preferRelativeResize="0"/>
          <p:nvPr/>
        </p:nvPicPr>
        <p:blipFill rotWithShape="1">
          <a:blip r:embed="rId3">
            <a:alphaModFix/>
          </a:blip>
          <a:srcRect/>
          <a:stretch/>
        </p:blipFill>
        <p:spPr>
          <a:xfrm rot="-4196164">
            <a:off x="-5811133" y="7594029"/>
            <a:ext cx="11622267" cy="12388075"/>
          </a:xfrm>
          <a:prstGeom prst="rect">
            <a:avLst/>
          </a:prstGeom>
          <a:noFill/>
          <a:ln>
            <a:noFill/>
          </a:ln>
        </p:spPr>
      </p:pic>
      <p:pic>
        <p:nvPicPr>
          <p:cNvPr id="664" name="Google Shape;664;g1c0d571eb8a_0_475"/>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665" name="Google Shape;665;g1c0d571eb8a_0_475"/>
          <p:cNvPicPr preferRelativeResize="0"/>
          <p:nvPr/>
        </p:nvPicPr>
        <p:blipFill rotWithShape="1">
          <a:blip r:embed="rId5">
            <a:alphaModFix/>
          </a:blip>
          <a:srcRect/>
          <a:stretch/>
        </p:blipFill>
        <p:spPr>
          <a:xfrm>
            <a:off x="16418708" y="0"/>
            <a:ext cx="1869291" cy="1869291"/>
          </a:xfrm>
          <a:prstGeom prst="rect">
            <a:avLst/>
          </a:prstGeom>
          <a:noFill/>
          <a:ln>
            <a:noFill/>
          </a:ln>
        </p:spPr>
      </p:pic>
      <p:pic>
        <p:nvPicPr>
          <p:cNvPr id="666" name="Google Shape;666;g1c0d571eb8a_0_475"/>
          <p:cNvPicPr preferRelativeResize="0"/>
          <p:nvPr/>
        </p:nvPicPr>
        <p:blipFill rotWithShape="1">
          <a:blip r:embed="rId6">
            <a:alphaModFix/>
          </a:blip>
          <a:srcRect/>
          <a:stretch/>
        </p:blipFill>
        <p:spPr>
          <a:xfrm>
            <a:off x="7870030" y="9245916"/>
            <a:ext cx="3710719" cy="779251"/>
          </a:xfrm>
          <a:prstGeom prst="rect">
            <a:avLst/>
          </a:prstGeom>
          <a:noFill/>
          <a:ln>
            <a:noFill/>
          </a:ln>
        </p:spPr>
      </p:pic>
      <p:sp>
        <p:nvSpPr>
          <p:cNvPr id="667" name="Google Shape;667;g1c0d571eb8a_0_475"/>
          <p:cNvSpPr txBox="1"/>
          <p:nvPr/>
        </p:nvSpPr>
        <p:spPr>
          <a:xfrm>
            <a:off x="295991" y="934645"/>
            <a:ext cx="16403700" cy="9307163"/>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None/>
            </a:pPr>
            <a:r>
              <a:rPr lang="ru-RU" sz="2400" dirty="0">
                <a:latin typeface="Abhaya Libre"/>
                <a:ea typeface="Abhaya Libre"/>
                <a:cs typeface="Abhaya Libre"/>
                <a:sym typeface="Abhaya Libre"/>
              </a:rPr>
              <a:t>Устойчивото развитие е развитие, което задоволява нуждите на настоящото поколение, без да застрашава възможността на бъдещите поколения да задоволяват своите собствени нужди.</a:t>
            </a:r>
          </a:p>
          <a:p>
            <a:pPr marL="0" marR="0" lvl="0" indent="0" algn="just" rtl="0">
              <a:lnSpc>
                <a:spcPct val="139958"/>
              </a:lnSpc>
              <a:spcBef>
                <a:spcPts val="0"/>
              </a:spcBef>
              <a:spcAft>
                <a:spcPts val="0"/>
              </a:spcAft>
              <a:buNone/>
            </a:pPr>
            <a:endParaRPr sz="2400" dirty="0">
              <a:latin typeface="Abhaya Libre"/>
              <a:ea typeface="Abhaya Libre"/>
              <a:cs typeface="Abhaya Libre"/>
              <a:sym typeface="Abhaya Libre"/>
            </a:endParaRPr>
          </a:p>
          <a:p>
            <a:pPr marL="0" marR="0" lvl="0" indent="0" algn="just" rtl="0">
              <a:lnSpc>
                <a:spcPct val="139958"/>
              </a:lnSpc>
              <a:spcBef>
                <a:spcPts val="0"/>
              </a:spcBef>
              <a:spcAft>
                <a:spcPts val="0"/>
              </a:spcAft>
              <a:buNone/>
            </a:pPr>
            <a:r>
              <a:rPr lang="ru-RU" sz="2400" b="1" dirty="0">
                <a:latin typeface="Abhaya Libre"/>
                <a:ea typeface="Abhaya Libre"/>
                <a:cs typeface="Abhaya Libre"/>
                <a:sym typeface="Abhaya Libre"/>
              </a:rPr>
              <a:t>Пет прости начина да създадем по-устойчиво бъдеще:</a:t>
            </a:r>
          </a:p>
          <a:p>
            <a:pPr marR="0" lvl="0" algn="just" rtl="0">
              <a:lnSpc>
                <a:spcPct val="139958"/>
              </a:lnSpc>
              <a:spcBef>
                <a:spcPts val="0"/>
              </a:spcBef>
              <a:spcAft>
                <a:spcPts val="0"/>
              </a:spcAft>
            </a:pPr>
            <a:r>
              <a:rPr lang="ru-RU" sz="2400" i="1" dirty="0">
                <a:latin typeface="Abhaya Libre"/>
                <a:ea typeface="Abhaya Libre"/>
                <a:cs typeface="Abhaya Libre"/>
                <a:sym typeface="Abhaya Libre"/>
              </a:rPr>
              <a:t>1. Купувайте от устойчиви марки. Мнозина от нас вече правят </a:t>
            </a:r>
          </a:p>
          <a:p>
            <a:pPr marR="0" lvl="0" algn="just" rtl="0">
              <a:lnSpc>
                <a:spcPct val="139958"/>
              </a:lnSpc>
              <a:spcBef>
                <a:spcPts val="0"/>
              </a:spcBef>
              <a:spcAft>
                <a:spcPts val="0"/>
              </a:spcAft>
            </a:pPr>
            <a:r>
              <a:rPr lang="ru-RU" sz="2400" i="1" dirty="0">
                <a:latin typeface="Abhaya Libre"/>
                <a:ea typeface="Abhaya Libre"/>
                <a:cs typeface="Abhaya Libre"/>
                <a:sym typeface="Abhaya Libre"/>
              </a:rPr>
              <a:t>осъзнати усилия да купуват по-добри продукти, за да намалят </a:t>
            </a:r>
          </a:p>
          <a:p>
            <a:pPr marR="0" lvl="0" algn="just" rtl="0">
              <a:lnSpc>
                <a:spcPct val="139958"/>
              </a:lnSpc>
              <a:spcBef>
                <a:spcPts val="0"/>
              </a:spcBef>
              <a:spcAft>
                <a:spcPts val="0"/>
              </a:spcAft>
            </a:pPr>
            <a:r>
              <a:rPr lang="ru-RU" sz="2400" i="1" dirty="0">
                <a:latin typeface="Abhaya Libre"/>
                <a:ea typeface="Abhaya Libre"/>
                <a:cs typeface="Abhaya Libre"/>
                <a:sym typeface="Abhaya Libre"/>
              </a:rPr>
              <a:t>въглеродния отпечатък.</a:t>
            </a:r>
          </a:p>
          <a:p>
            <a:pPr marR="0" lvl="0" algn="just" rtl="0">
              <a:lnSpc>
                <a:spcPct val="139958"/>
              </a:lnSpc>
              <a:spcBef>
                <a:spcPts val="0"/>
              </a:spcBef>
              <a:spcAft>
                <a:spcPts val="0"/>
              </a:spcAft>
            </a:pPr>
            <a:r>
              <a:rPr lang="ru-RU" sz="2400" i="1" dirty="0">
                <a:latin typeface="Abhaya Libre"/>
                <a:ea typeface="Abhaya Libre"/>
                <a:cs typeface="Abhaya Libre"/>
                <a:sym typeface="Abhaya Libre"/>
              </a:rPr>
              <a:t>2. Подкрепете местни устойчиви благотворителни организации и </a:t>
            </a:r>
          </a:p>
          <a:p>
            <a:pPr marR="0" lvl="0" algn="just" rtl="0">
              <a:lnSpc>
                <a:spcPct val="139958"/>
              </a:lnSpc>
              <a:spcBef>
                <a:spcPts val="0"/>
              </a:spcBef>
              <a:spcAft>
                <a:spcPts val="0"/>
              </a:spcAft>
            </a:pPr>
            <a:r>
              <a:rPr lang="ru-RU" sz="2400" i="1" dirty="0">
                <a:latin typeface="Abhaya Libre"/>
                <a:ea typeface="Abhaya Libre"/>
                <a:cs typeface="Abhaya Libre"/>
                <a:sym typeface="Abhaya Libre"/>
              </a:rPr>
              <a:t>инициативи.</a:t>
            </a:r>
          </a:p>
          <a:p>
            <a:pPr marR="0" lvl="0" algn="just" rtl="0">
              <a:lnSpc>
                <a:spcPct val="139958"/>
              </a:lnSpc>
              <a:spcBef>
                <a:spcPts val="0"/>
              </a:spcBef>
              <a:spcAft>
                <a:spcPts val="0"/>
              </a:spcAft>
            </a:pPr>
            <a:r>
              <a:rPr lang="ru-RU" sz="2400" i="1" dirty="0">
                <a:latin typeface="Abhaya Libre"/>
                <a:ea typeface="Abhaya Libre"/>
                <a:cs typeface="Abhaya Libre"/>
                <a:sym typeface="Abhaya Libre"/>
              </a:rPr>
              <a:t>3. Използвайте по-малко енергия в дома.</a:t>
            </a:r>
          </a:p>
          <a:p>
            <a:pPr marR="0" lvl="0" algn="just" rtl="0">
              <a:lnSpc>
                <a:spcPct val="139958"/>
              </a:lnSpc>
              <a:spcBef>
                <a:spcPts val="0"/>
              </a:spcBef>
              <a:spcAft>
                <a:spcPts val="0"/>
              </a:spcAft>
            </a:pPr>
            <a:r>
              <a:rPr lang="ru-RU" sz="2400" i="1" dirty="0">
                <a:latin typeface="Abhaya Libre"/>
                <a:ea typeface="Abhaya Libre"/>
                <a:cs typeface="Abhaya Libre"/>
                <a:sym typeface="Abhaya Libre"/>
              </a:rPr>
              <a:t>4. Рециклирайте повече.</a:t>
            </a:r>
          </a:p>
          <a:p>
            <a:pPr marR="0" lvl="0" algn="just" rtl="0">
              <a:lnSpc>
                <a:spcPct val="139958"/>
              </a:lnSpc>
              <a:spcBef>
                <a:spcPts val="0"/>
              </a:spcBef>
              <a:spcAft>
                <a:spcPts val="0"/>
              </a:spcAft>
            </a:pPr>
            <a:r>
              <a:rPr lang="ru-RU" sz="2400" i="1" dirty="0">
                <a:latin typeface="Abhaya Libre"/>
                <a:ea typeface="Abhaya Libre"/>
                <a:cs typeface="Abhaya Libre"/>
                <a:sym typeface="Abhaya Libre"/>
              </a:rPr>
              <a:t>5. Откажете се от еднократната употреба на пластмасови изделия.</a:t>
            </a:r>
            <a:endParaRPr sz="2400" i="1" dirty="0">
              <a:latin typeface="Abhaya Libre"/>
              <a:ea typeface="Abhaya Libre"/>
              <a:cs typeface="Abhaya Libre"/>
              <a:sym typeface="Abhaya Libre"/>
            </a:endParaRPr>
          </a:p>
          <a:p>
            <a:pPr marL="0" marR="0" lvl="0" indent="0" algn="just" rtl="0">
              <a:lnSpc>
                <a:spcPct val="139958"/>
              </a:lnSpc>
              <a:spcBef>
                <a:spcPts val="0"/>
              </a:spcBef>
              <a:spcAft>
                <a:spcPts val="0"/>
              </a:spcAft>
              <a:buNone/>
            </a:pPr>
            <a:endParaRPr lang="ru-RU" sz="2400" dirty="0">
              <a:latin typeface="Abhaya Libre"/>
              <a:ea typeface="Abhaya Libre"/>
              <a:cs typeface="Abhaya Libre"/>
              <a:sym typeface="Abhaya Libre"/>
            </a:endParaRPr>
          </a:p>
          <a:p>
            <a:pPr marL="0" marR="0" lvl="0" indent="0" algn="just" rtl="0">
              <a:lnSpc>
                <a:spcPct val="139958"/>
              </a:lnSpc>
              <a:spcBef>
                <a:spcPts val="0"/>
              </a:spcBef>
              <a:spcAft>
                <a:spcPts val="0"/>
              </a:spcAft>
              <a:buNone/>
            </a:pPr>
            <a:r>
              <a:rPr lang="ru-RU" sz="2400" dirty="0">
                <a:latin typeface="Abhaya Libre"/>
                <a:ea typeface="Abhaya Libre"/>
                <a:cs typeface="Abhaya Libre"/>
                <a:sym typeface="Abhaya Libre"/>
              </a:rPr>
              <a:t>Някои експерти смятат, че трябва да се фокусираме върху ограничаването на изменението на климата, което ще има положителни ефекти и върху другите цели. Други считат, че образованието трябва да бъде водещият приоритет поради своя потенциал да прекъсне поточния кръг на бедността и да генерира системни промени в други насърчаващи сфери от глобална необходимост.</a:t>
            </a:r>
            <a:endParaRPr sz="2400" dirty="0">
              <a:latin typeface="Abhaya Libre"/>
              <a:ea typeface="Abhaya Libre"/>
              <a:cs typeface="Abhaya Libre"/>
              <a:sym typeface="Abhaya Libre"/>
            </a:endParaRPr>
          </a:p>
          <a:p>
            <a:pPr marL="0" marR="0" lvl="0" indent="0" algn="just" rtl="0">
              <a:lnSpc>
                <a:spcPct val="139958"/>
              </a:lnSpc>
              <a:spcBef>
                <a:spcPts val="0"/>
              </a:spcBef>
              <a:spcAft>
                <a:spcPts val="0"/>
              </a:spcAft>
              <a:buNone/>
            </a:pPr>
            <a:endParaRPr sz="2400" dirty="0">
              <a:latin typeface="Abhaya Libre"/>
              <a:ea typeface="Abhaya Libre"/>
              <a:cs typeface="Abhaya Libre"/>
              <a:sym typeface="Abhaya Libre"/>
            </a:endParaRPr>
          </a:p>
        </p:txBody>
      </p:sp>
      <p:sp>
        <p:nvSpPr>
          <p:cNvPr id="668" name="Google Shape;668;g1c0d571eb8a_0_475"/>
          <p:cNvSpPr txBox="1"/>
          <p:nvPr/>
        </p:nvSpPr>
        <p:spPr>
          <a:xfrm>
            <a:off x="2721525" y="261833"/>
            <a:ext cx="8280600" cy="838800"/>
          </a:xfrm>
          <a:prstGeom prst="rect">
            <a:avLst/>
          </a:prstGeom>
          <a:noFill/>
          <a:ln>
            <a:noFill/>
          </a:ln>
        </p:spPr>
        <p:txBody>
          <a:bodyPr spcFirstLastPara="1" wrap="square" lIns="0" tIns="0" rIns="0" bIns="0" anchor="t" anchorCtr="0">
            <a:spAutoFit/>
          </a:bodyPr>
          <a:lstStyle/>
          <a:p>
            <a:pPr marL="0" marR="0" lvl="0" indent="0" algn="l" rtl="0">
              <a:lnSpc>
                <a:spcPct val="85007"/>
              </a:lnSpc>
              <a:spcBef>
                <a:spcPts val="0"/>
              </a:spcBef>
              <a:spcAft>
                <a:spcPts val="0"/>
              </a:spcAft>
              <a:buNone/>
            </a:pPr>
            <a:r>
              <a:rPr lang="bg-BG" sz="6410" dirty="0">
                <a:latin typeface="Abhaya Libre"/>
                <a:ea typeface="Abhaya Libre"/>
                <a:cs typeface="Abhaya Libre"/>
                <a:sym typeface="Abhaya Libre"/>
              </a:rPr>
              <a:t>Обобщение</a:t>
            </a:r>
            <a:endParaRPr dirty="0"/>
          </a:p>
        </p:txBody>
      </p:sp>
      <p:pic>
        <p:nvPicPr>
          <p:cNvPr id="669" name="Google Shape;669;g1c0d571eb8a_0_475"/>
          <p:cNvPicPr preferRelativeResize="0"/>
          <p:nvPr/>
        </p:nvPicPr>
        <p:blipFill>
          <a:blip r:embed="rId7">
            <a:alphaModFix/>
          </a:blip>
          <a:stretch>
            <a:fillRect/>
          </a:stretch>
        </p:blipFill>
        <p:spPr>
          <a:xfrm>
            <a:off x="11002125" y="2747325"/>
            <a:ext cx="6302250" cy="4201500"/>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673"/>
        <p:cNvGrpSpPr/>
        <p:nvPr/>
      </p:nvGrpSpPr>
      <p:grpSpPr>
        <a:xfrm>
          <a:off x="0" y="0"/>
          <a:ext cx="0" cy="0"/>
          <a:chOff x="0" y="0"/>
          <a:chExt cx="0" cy="0"/>
        </a:xfrm>
      </p:grpSpPr>
      <p:pic>
        <p:nvPicPr>
          <p:cNvPr id="674" name="Google Shape;674;p15"/>
          <p:cNvPicPr preferRelativeResize="0"/>
          <p:nvPr/>
        </p:nvPicPr>
        <p:blipFill rotWithShape="1">
          <a:blip r:embed="rId3">
            <a:alphaModFix/>
          </a:blip>
          <a:srcRect/>
          <a:stretch/>
        </p:blipFill>
        <p:spPr>
          <a:xfrm rot="1167879">
            <a:off x="15048952" y="6594634"/>
            <a:ext cx="5721823" cy="5669807"/>
          </a:xfrm>
          <a:prstGeom prst="rect">
            <a:avLst/>
          </a:prstGeom>
          <a:noFill/>
          <a:ln>
            <a:noFill/>
          </a:ln>
        </p:spPr>
      </p:pic>
      <p:pic>
        <p:nvPicPr>
          <p:cNvPr id="675" name="Google Shape;675;p15"/>
          <p:cNvPicPr preferRelativeResize="0"/>
          <p:nvPr/>
        </p:nvPicPr>
        <p:blipFill rotWithShape="1">
          <a:blip r:embed="rId4">
            <a:alphaModFix/>
          </a:blip>
          <a:srcRect/>
          <a:stretch/>
        </p:blipFill>
        <p:spPr>
          <a:xfrm rot="2228850">
            <a:off x="-3894162" y="-4468275"/>
            <a:ext cx="6836042" cy="6773896"/>
          </a:xfrm>
          <a:prstGeom prst="rect">
            <a:avLst/>
          </a:prstGeom>
          <a:noFill/>
          <a:ln>
            <a:noFill/>
          </a:ln>
        </p:spPr>
      </p:pic>
      <p:pic>
        <p:nvPicPr>
          <p:cNvPr id="676" name="Google Shape;676;p15"/>
          <p:cNvPicPr preferRelativeResize="0"/>
          <p:nvPr/>
        </p:nvPicPr>
        <p:blipFill rotWithShape="1">
          <a:blip r:embed="rId5">
            <a:alphaModFix/>
          </a:blip>
          <a:srcRect/>
          <a:stretch/>
        </p:blipFill>
        <p:spPr>
          <a:xfrm>
            <a:off x="13878502" y="8579500"/>
            <a:ext cx="2556197" cy="2751289"/>
          </a:xfrm>
          <a:prstGeom prst="rect">
            <a:avLst/>
          </a:prstGeom>
          <a:noFill/>
          <a:ln>
            <a:noFill/>
          </a:ln>
        </p:spPr>
      </p:pic>
      <p:pic>
        <p:nvPicPr>
          <p:cNvPr id="677" name="Google Shape;677;p15"/>
          <p:cNvPicPr preferRelativeResize="0"/>
          <p:nvPr/>
        </p:nvPicPr>
        <p:blipFill rotWithShape="1">
          <a:blip r:embed="rId6">
            <a:alphaModFix/>
          </a:blip>
          <a:srcRect/>
          <a:stretch/>
        </p:blipFill>
        <p:spPr>
          <a:xfrm rot="6632729">
            <a:off x="17605408" y="3001377"/>
            <a:ext cx="4881157" cy="4874760"/>
          </a:xfrm>
          <a:prstGeom prst="rect">
            <a:avLst/>
          </a:prstGeom>
          <a:noFill/>
          <a:ln>
            <a:noFill/>
          </a:ln>
        </p:spPr>
      </p:pic>
      <p:pic>
        <p:nvPicPr>
          <p:cNvPr id="678" name="Google Shape;678;p15"/>
          <p:cNvPicPr preferRelativeResize="0"/>
          <p:nvPr/>
        </p:nvPicPr>
        <p:blipFill rotWithShape="1">
          <a:blip r:embed="rId7">
            <a:alphaModFix/>
          </a:blip>
          <a:srcRect/>
          <a:stretch/>
        </p:blipFill>
        <p:spPr>
          <a:xfrm>
            <a:off x="16418708" y="0"/>
            <a:ext cx="1869292" cy="1869292"/>
          </a:xfrm>
          <a:prstGeom prst="rect">
            <a:avLst/>
          </a:prstGeom>
          <a:noFill/>
          <a:ln>
            <a:noFill/>
          </a:ln>
        </p:spPr>
      </p:pic>
      <p:sp>
        <p:nvSpPr>
          <p:cNvPr id="679" name="Google Shape;679;p15"/>
          <p:cNvSpPr txBox="1"/>
          <p:nvPr/>
        </p:nvSpPr>
        <p:spPr>
          <a:xfrm>
            <a:off x="2216640" y="3721850"/>
            <a:ext cx="10905300" cy="4248300"/>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en-US" sz="2400" b="0" i="0" u="none" strike="noStrike" cap="none" dirty="0">
                <a:solidFill>
                  <a:srgbClr val="000000"/>
                </a:solidFill>
                <a:latin typeface="Abhaya Libre"/>
                <a:ea typeface="Abhaya Libre"/>
                <a:cs typeface="Abhaya Libre"/>
                <a:sym typeface="Abhaya Libre"/>
              </a:rPr>
              <a:t>/  </a:t>
            </a:r>
            <a:r>
              <a:rPr lang="en-US" sz="2400" u="sng" dirty="0">
                <a:solidFill>
                  <a:schemeClr val="hlink"/>
                </a:solidFill>
                <a:latin typeface="Abhaya Libre"/>
                <a:ea typeface="Abhaya Libre"/>
                <a:cs typeface="Abhaya Libre"/>
                <a:sym typeface="Abhaya Libre"/>
                <a:hlinkClick r:id="rId8"/>
              </a:rPr>
              <a:t>10 global companies that are environmentally friendly</a:t>
            </a:r>
            <a:endParaRPr dirty="0"/>
          </a:p>
          <a:p>
            <a:pPr marL="0" marR="0" lvl="0" indent="0" algn="l" rtl="0">
              <a:lnSpc>
                <a:spcPct val="150000"/>
              </a:lnSpc>
              <a:spcBef>
                <a:spcPts val="0"/>
              </a:spcBef>
              <a:spcAft>
                <a:spcPts val="0"/>
              </a:spcAft>
              <a:buNone/>
            </a:pPr>
            <a:r>
              <a:rPr lang="en-US" sz="2400" b="0" i="0" u="none" strike="noStrike" cap="none" dirty="0">
                <a:solidFill>
                  <a:srgbClr val="000000"/>
                </a:solidFill>
                <a:latin typeface="Abhaya Libre"/>
                <a:ea typeface="Abhaya Libre"/>
                <a:cs typeface="Abhaya Libre"/>
                <a:sym typeface="Abhaya Libre"/>
              </a:rPr>
              <a:t>/  </a:t>
            </a:r>
            <a:r>
              <a:rPr lang="en-US" sz="2400" u="sng" dirty="0">
                <a:solidFill>
                  <a:schemeClr val="hlink"/>
                </a:solidFill>
                <a:latin typeface="Abhaya Libre"/>
                <a:ea typeface="Abhaya Libre"/>
                <a:cs typeface="Abhaya Libre"/>
                <a:sym typeface="Abhaya Libre"/>
                <a:hlinkClick r:id="rId9"/>
              </a:rPr>
              <a:t>Biodegradable packages: Ecovative company</a:t>
            </a:r>
            <a:endParaRPr dirty="0"/>
          </a:p>
          <a:p>
            <a:pPr marL="0" marR="0" lvl="0" indent="0" algn="l" rtl="0">
              <a:lnSpc>
                <a:spcPct val="150000"/>
              </a:lnSpc>
              <a:spcBef>
                <a:spcPts val="0"/>
              </a:spcBef>
              <a:spcAft>
                <a:spcPts val="0"/>
              </a:spcAft>
              <a:buNone/>
            </a:pPr>
            <a:r>
              <a:rPr lang="en-US" sz="2400" b="0" i="0" u="none" strike="noStrike" cap="none" dirty="0">
                <a:solidFill>
                  <a:srgbClr val="000000"/>
                </a:solidFill>
                <a:latin typeface="Abhaya Libre"/>
                <a:ea typeface="Abhaya Libre"/>
                <a:cs typeface="Abhaya Libre"/>
                <a:sym typeface="Abhaya Libre"/>
              </a:rPr>
              <a:t>/  </a:t>
            </a:r>
            <a:r>
              <a:rPr lang="en-US" sz="2400" u="sng" dirty="0">
                <a:solidFill>
                  <a:schemeClr val="hlink"/>
                </a:solidFill>
                <a:latin typeface="Abhaya Libre"/>
                <a:ea typeface="Abhaya Libre"/>
                <a:cs typeface="Abhaya Libre"/>
                <a:sym typeface="Abhaya Libre"/>
                <a:hlinkClick r:id="rId10"/>
              </a:rPr>
              <a:t>Living Light project</a:t>
            </a:r>
            <a:endParaRPr dirty="0"/>
          </a:p>
          <a:p>
            <a:pPr marL="0" marR="0" lvl="0" indent="0" algn="l" rtl="0">
              <a:lnSpc>
                <a:spcPct val="150000"/>
              </a:lnSpc>
              <a:spcBef>
                <a:spcPts val="0"/>
              </a:spcBef>
              <a:spcAft>
                <a:spcPts val="0"/>
              </a:spcAft>
              <a:buNone/>
            </a:pPr>
            <a:r>
              <a:rPr lang="en-US" sz="2400" b="0" i="0" u="none" strike="noStrike" cap="none" dirty="0">
                <a:solidFill>
                  <a:srgbClr val="000000"/>
                </a:solidFill>
                <a:latin typeface="Abhaya Libre"/>
                <a:ea typeface="Abhaya Libre"/>
                <a:cs typeface="Abhaya Libre"/>
                <a:sym typeface="Abhaya Libre"/>
              </a:rPr>
              <a:t>/  </a:t>
            </a:r>
            <a:r>
              <a:rPr lang="en-US" sz="2400" u="sng" dirty="0">
                <a:solidFill>
                  <a:schemeClr val="hlink"/>
                </a:solidFill>
                <a:latin typeface="Abhaya Libre"/>
                <a:ea typeface="Abhaya Libre"/>
                <a:cs typeface="Abhaya Libre"/>
                <a:sym typeface="Abhaya Libre"/>
                <a:hlinkClick r:id="rId11"/>
              </a:rPr>
              <a:t>Plastic facts</a:t>
            </a:r>
            <a:endParaRPr dirty="0"/>
          </a:p>
          <a:p>
            <a:pPr marL="0" marR="0" lvl="0" indent="0" algn="l" rtl="0">
              <a:lnSpc>
                <a:spcPct val="150000"/>
              </a:lnSpc>
              <a:spcBef>
                <a:spcPts val="0"/>
              </a:spcBef>
              <a:spcAft>
                <a:spcPts val="0"/>
              </a:spcAft>
              <a:buNone/>
            </a:pPr>
            <a:r>
              <a:rPr lang="en-US" sz="2400" b="0" i="0" u="none" strike="noStrike" cap="none" dirty="0">
                <a:solidFill>
                  <a:srgbClr val="000000"/>
                </a:solidFill>
                <a:latin typeface="Abhaya Libre"/>
                <a:ea typeface="Abhaya Libre"/>
                <a:cs typeface="Abhaya Libre"/>
                <a:sym typeface="Abhaya Libre"/>
              </a:rPr>
              <a:t>/  </a:t>
            </a:r>
            <a:r>
              <a:rPr lang="en-US" sz="2400" u="sng" dirty="0">
                <a:solidFill>
                  <a:schemeClr val="hlink"/>
                </a:solidFill>
                <a:latin typeface="Abhaya Libre"/>
                <a:ea typeface="Abhaya Libre"/>
                <a:cs typeface="Abhaya Libre"/>
                <a:sym typeface="Abhaya Libre"/>
                <a:hlinkClick r:id="rId12"/>
              </a:rPr>
              <a:t>Zero Waste Bulgaria</a:t>
            </a:r>
            <a:endParaRPr dirty="0"/>
          </a:p>
          <a:p>
            <a:pPr marL="0" marR="0" lvl="0" indent="0" algn="l" rtl="0">
              <a:lnSpc>
                <a:spcPct val="150000"/>
              </a:lnSpc>
              <a:spcBef>
                <a:spcPts val="0"/>
              </a:spcBef>
              <a:spcAft>
                <a:spcPts val="0"/>
              </a:spcAft>
              <a:buNone/>
            </a:pPr>
            <a:r>
              <a:rPr lang="en-US" sz="2400" b="0" i="0" u="none" strike="noStrike" cap="none" dirty="0">
                <a:solidFill>
                  <a:srgbClr val="000000"/>
                </a:solidFill>
                <a:latin typeface="Abhaya Libre"/>
                <a:ea typeface="Abhaya Libre"/>
                <a:cs typeface="Abhaya Libre"/>
                <a:sym typeface="Abhaya Libre"/>
              </a:rPr>
              <a:t>/  </a:t>
            </a:r>
            <a:r>
              <a:rPr lang="en-US" sz="2400" u="sng" dirty="0">
                <a:solidFill>
                  <a:schemeClr val="hlink"/>
                </a:solidFill>
                <a:latin typeface="Abhaya Libre"/>
                <a:ea typeface="Abhaya Libre"/>
                <a:cs typeface="Abhaya Libre"/>
                <a:sym typeface="Abhaya Libre"/>
                <a:hlinkClick r:id="rId13"/>
              </a:rPr>
              <a:t>Zero Waste movement</a:t>
            </a:r>
            <a:endParaRPr dirty="0"/>
          </a:p>
          <a:p>
            <a:pPr marL="0" marR="0" lvl="0" indent="0" algn="l" rtl="0">
              <a:lnSpc>
                <a:spcPct val="150000"/>
              </a:lnSpc>
              <a:spcBef>
                <a:spcPts val="0"/>
              </a:spcBef>
              <a:spcAft>
                <a:spcPts val="0"/>
              </a:spcAft>
              <a:buNone/>
            </a:pPr>
            <a:r>
              <a:rPr lang="en-US" sz="2400" b="0" i="0" u="none" strike="noStrike" cap="none" dirty="0">
                <a:solidFill>
                  <a:srgbClr val="000000"/>
                </a:solidFill>
                <a:latin typeface="Abhaya Libre"/>
                <a:ea typeface="Abhaya Libre"/>
                <a:cs typeface="Abhaya Libre"/>
                <a:sym typeface="Abhaya Libre"/>
              </a:rPr>
              <a:t>/  </a:t>
            </a:r>
            <a:r>
              <a:rPr lang="en-US" sz="2400" u="sng" dirty="0">
                <a:solidFill>
                  <a:schemeClr val="hlink"/>
                </a:solidFill>
                <a:latin typeface="Abhaya Libre"/>
                <a:ea typeface="Abhaya Libre"/>
                <a:cs typeface="Abhaya Libre"/>
                <a:sym typeface="Abhaya Libre"/>
                <a:hlinkClick r:id="rId14"/>
              </a:rPr>
              <a:t>The 5 R’s</a:t>
            </a:r>
            <a:endParaRPr dirty="0"/>
          </a:p>
          <a:p>
            <a:pPr marL="0" marR="0" lvl="0" indent="0" algn="l" rtl="0">
              <a:lnSpc>
                <a:spcPct val="150000"/>
              </a:lnSpc>
              <a:spcBef>
                <a:spcPts val="0"/>
              </a:spcBef>
              <a:spcAft>
                <a:spcPts val="0"/>
              </a:spcAft>
              <a:buNone/>
            </a:pPr>
            <a:r>
              <a:rPr lang="en-US" sz="2400" b="0" i="0" u="none" strike="noStrike" cap="none" dirty="0">
                <a:solidFill>
                  <a:srgbClr val="000000"/>
                </a:solidFill>
                <a:latin typeface="Abhaya Libre"/>
                <a:ea typeface="Abhaya Libre"/>
                <a:cs typeface="Abhaya Libre"/>
                <a:sym typeface="Abhaya Libre"/>
              </a:rPr>
              <a:t>/  </a:t>
            </a:r>
            <a:r>
              <a:rPr lang="en-US" sz="2400" u="sng" dirty="0">
                <a:solidFill>
                  <a:schemeClr val="hlink"/>
                </a:solidFill>
                <a:latin typeface="Abhaya Libre"/>
                <a:ea typeface="Abhaya Libre"/>
                <a:cs typeface="Abhaya Libre"/>
                <a:sym typeface="Abhaya Libre"/>
                <a:hlinkClick r:id="rId15"/>
              </a:rPr>
              <a:t>Zero Waste home</a:t>
            </a:r>
            <a:endParaRPr dirty="0"/>
          </a:p>
        </p:txBody>
      </p:sp>
      <p:sp>
        <p:nvSpPr>
          <p:cNvPr id="680" name="Google Shape;680;p15"/>
          <p:cNvSpPr txBox="1"/>
          <p:nvPr/>
        </p:nvSpPr>
        <p:spPr>
          <a:xfrm>
            <a:off x="2216659" y="2282815"/>
            <a:ext cx="8280738" cy="838435"/>
          </a:xfrm>
          <a:prstGeom prst="rect">
            <a:avLst/>
          </a:prstGeom>
          <a:noFill/>
          <a:ln>
            <a:noFill/>
          </a:ln>
        </p:spPr>
        <p:txBody>
          <a:bodyPr spcFirstLastPara="1" wrap="square" lIns="0" tIns="0" rIns="0" bIns="0" anchor="t" anchorCtr="0">
            <a:spAutoFit/>
          </a:bodyPr>
          <a:lstStyle/>
          <a:p>
            <a:pPr marL="0" marR="0" lvl="0" indent="0" algn="l" rtl="0">
              <a:lnSpc>
                <a:spcPct val="85007"/>
              </a:lnSpc>
              <a:spcBef>
                <a:spcPts val="0"/>
              </a:spcBef>
              <a:spcAft>
                <a:spcPts val="0"/>
              </a:spcAft>
              <a:buNone/>
            </a:pPr>
            <a:r>
              <a:rPr lang="bg-BG" sz="6410" b="1" dirty="0">
                <a:cs typeface="Abhaya Libre"/>
                <a:sym typeface="Abhaya Libre"/>
              </a:rPr>
              <a:t>Източници</a:t>
            </a:r>
            <a:endParaRPr dirty="0"/>
          </a:p>
        </p:txBody>
      </p:sp>
      <p:pic>
        <p:nvPicPr>
          <p:cNvPr id="681" name="Google Shape;681;p15"/>
          <p:cNvPicPr preferRelativeResize="0"/>
          <p:nvPr/>
        </p:nvPicPr>
        <p:blipFill rotWithShape="1">
          <a:blip r:embed="rId16">
            <a:alphaModFix/>
          </a:blip>
          <a:srcRect/>
          <a:stretch/>
        </p:blipFill>
        <p:spPr>
          <a:xfrm>
            <a:off x="7870030" y="9245916"/>
            <a:ext cx="3710720" cy="779251"/>
          </a:xfrm>
          <a:prstGeom prst="rect">
            <a:avLst/>
          </a:prstGeom>
          <a:noFill/>
          <a:ln>
            <a:noFill/>
          </a:ln>
        </p:spPr>
      </p:pic>
      <p:grpSp>
        <p:nvGrpSpPr>
          <p:cNvPr id="682" name="Google Shape;682;p15"/>
          <p:cNvGrpSpPr/>
          <p:nvPr/>
        </p:nvGrpSpPr>
        <p:grpSpPr>
          <a:xfrm>
            <a:off x="-906316" y="8854448"/>
            <a:ext cx="2900572" cy="807706"/>
            <a:chOff x="0" y="0"/>
            <a:chExt cx="3867430" cy="1076940"/>
          </a:xfrm>
        </p:grpSpPr>
        <p:pic>
          <p:nvPicPr>
            <p:cNvPr id="683" name="Google Shape;683;p15"/>
            <p:cNvPicPr preferRelativeResize="0"/>
            <p:nvPr/>
          </p:nvPicPr>
          <p:blipFill rotWithShape="1">
            <a:blip r:embed="rId17">
              <a:alphaModFix/>
            </a:blip>
            <a:srcRect/>
            <a:stretch/>
          </p:blipFill>
          <p:spPr>
            <a:xfrm>
              <a:off x="0" y="0"/>
              <a:ext cx="3867430" cy="618789"/>
            </a:xfrm>
            <a:prstGeom prst="rect">
              <a:avLst/>
            </a:prstGeom>
            <a:noFill/>
            <a:ln>
              <a:noFill/>
            </a:ln>
          </p:spPr>
        </p:pic>
        <p:pic>
          <p:nvPicPr>
            <p:cNvPr id="684" name="Google Shape;684;p15"/>
            <p:cNvPicPr preferRelativeResize="0"/>
            <p:nvPr/>
          </p:nvPicPr>
          <p:blipFill rotWithShape="1">
            <a:blip r:embed="rId17">
              <a:alphaModFix/>
            </a:blip>
            <a:srcRect/>
            <a:stretch/>
          </p:blipFill>
          <p:spPr>
            <a:xfrm>
              <a:off x="0" y="458151"/>
              <a:ext cx="3867430" cy="618789"/>
            </a:xfrm>
            <a:prstGeom prst="rect">
              <a:avLst/>
            </a:prstGeom>
            <a:noFill/>
            <a:ln>
              <a:noFill/>
            </a:ln>
          </p:spPr>
        </p:pic>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688"/>
        <p:cNvGrpSpPr/>
        <p:nvPr/>
      </p:nvGrpSpPr>
      <p:grpSpPr>
        <a:xfrm>
          <a:off x="0" y="0"/>
          <a:ext cx="0" cy="0"/>
          <a:chOff x="0" y="0"/>
          <a:chExt cx="0" cy="0"/>
        </a:xfrm>
      </p:grpSpPr>
      <p:sp>
        <p:nvSpPr>
          <p:cNvPr id="689" name="Google Shape;689;p16"/>
          <p:cNvSpPr txBox="1"/>
          <p:nvPr/>
        </p:nvSpPr>
        <p:spPr>
          <a:xfrm>
            <a:off x="2476512" y="3960632"/>
            <a:ext cx="13603811" cy="1921552"/>
          </a:xfrm>
          <a:prstGeom prst="rect">
            <a:avLst/>
          </a:prstGeom>
          <a:noFill/>
          <a:ln>
            <a:noFill/>
          </a:ln>
        </p:spPr>
        <p:txBody>
          <a:bodyPr spcFirstLastPara="1" wrap="square" lIns="0" tIns="0" rIns="0" bIns="0" anchor="t" anchorCtr="0">
            <a:spAutoFit/>
          </a:bodyPr>
          <a:lstStyle/>
          <a:p>
            <a:pPr marL="0" marR="0" lvl="0" indent="0" algn="ctr" rtl="0">
              <a:lnSpc>
                <a:spcPct val="88995"/>
              </a:lnSpc>
              <a:spcBef>
                <a:spcPts val="0"/>
              </a:spcBef>
              <a:spcAft>
                <a:spcPts val="0"/>
              </a:spcAft>
              <a:buNone/>
            </a:pPr>
            <a:r>
              <a:rPr lang="bg-BG" sz="14030" i="0" u="none" strike="noStrike" cap="none" dirty="0">
                <a:solidFill>
                  <a:srgbClr val="000000"/>
                </a:solidFill>
                <a:latin typeface="Abhaya Libre"/>
                <a:ea typeface="Abhaya Libre"/>
                <a:cs typeface="Abhaya Libre"/>
                <a:sym typeface="Abhaya Libre"/>
              </a:rPr>
              <a:t>Благодарим Ви!</a:t>
            </a:r>
            <a:endParaRPr dirty="0"/>
          </a:p>
        </p:txBody>
      </p:sp>
      <p:pic>
        <p:nvPicPr>
          <p:cNvPr id="690" name="Google Shape;690;p16"/>
          <p:cNvPicPr preferRelativeResize="0"/>
          <p:nvPr/>
        </p:nvPicPr>
        <p:blipFill rotWithShape="1">
          <a:blip r:embed="rId3">
            <a:alphaModFix/>
          </a:blip>
          <a:srcRect/>
          <a:stretch/>
        </p:blipFill>
        <p:spPr>
          <a:xfrm rot="1852805">
            <a:off x="5778439" y="-2562204"/>
            <a:ext cx="5364129" cy="5364129"/>
          </a:xfrm>
          <a:prstGeom prst="rect">
            <a:avLst/>
          </a:prstGeom>
          <a:noFill/>
          <a:ln>
            <a:noFill/>
          </a:ln>
        </p:spPr>
      </p:pic>
      <p:pic>
        <p:nvPicPr>
          <p:cNvPr id="691" name="Google Shape;691;p16"/>
          <p:cNvPicPr preferRelativeResize="0"/>
          <p:nvPr/>
        </p:nvPicPr>
        <p:blipFill rotWithShape="1">
          <a:blip r:embed="rId4">
            <a:alphaModFix/>
          </a:blip>
          <a:srcRect/>
          <a:stretch/>
        </p:blipFill>
        <p:spPr>
          <a:xfrm rot="1167879">
            <a:off x="15048952" y="6594634"/>
            <a:ext cx="5721823" cy="5669807"/>
          </a:xfrm>
          <a:prstGeom prst="rect">
            <a:avLst/>
          </a:prstGeom>
          <a:noFill/>
          <a:ln>
            <a:noFill/>
          </a:ln>
        </p:spPr>
      </p:pic>
      <p:pic>
        <p:nvPicPr>
          <p:cNvPr id="692" name="Google Shape;692;p16"/>
          <p:cNvPicPr preferRelativeResize="0"/>
          <p:nvPr/>
        </p:nvPicPr>
        <p:blipFill rotWithShape="1">
          <a:blip r:embed="rId5">
            <a:alphaModFix/>
          </a:blip>
          <a:srcRect/>
          <a:stretch/>
        </p:blipFill>
        <p:spPr>
          <a:xfrm rot="-4196164">
            <a:off x="-4478873" y="6861709"/>
            <a:ext cx="11622266" cy="12388074"/>
          </a:xfrm>
          <a:prstGeom prst="rect">
            <a:avLst/>
          </a:prstGeom>
          <a:noFill/>
          <a:ln>
            <a:noFill/>
          </a:ln>
        </p:spPr>
      </p:pic>
      <p:pic>
        <p:nvPicPr>
          <p:cNvPr id="693" name="Google Shape;693;p16"/>
          <p:cNvPicPr preferRelativeResize="0"/>
          <p:nvPr/>
        </p:nvPicPr>
        <p:blipFill rotWithShape="1">
          <a:blip r:embed="rId6">
            <a:alphaModFix/>
          </a:blip>
          <a:srcRect/>
          <a:stretch/>
        </p:blipFill>
        <p:spPr>
          <a:xfrm rot="2228850">
            <a:off x="14026237" y="-3786037"/>
            <a:ext cx="6836042" cy="6773896"/>
          </a:xfrm>
          <a:prstGeom prst="rect">
            <a:avLst/>
          </a:prstGeom>
          <a:noFill/>
          <a:ln>
            <a:noFill/>
          </a:ln>
        </p:spPr>
      </p:pic>
      <p:pic>
        <p:nvPicPr>
          <p:cNvPr id="694" name="Google Shape;694;p16"/>
          <p:cNvPicPr preferRelativeResize="0"/>
          <p:nvPr/>
        </p:nvPicPr>
        <p:blipFill rotWithShape="1">
          <a:blip r:embed="rId7">
            <a:alphaModFix/>
          </a:blip>
          <a:srcRect/>
          <a:stretch/>
        </p:blipFill>
        <p:spPr>
          <a:xfrm rot="-9014864">
            <a:off x="-336415" y="7596737"/>
            <a:ext cx="5099239" cy="1965525"/>
          </a:xfrm>
          <a:prstGeom prst="rect">
            <a:avLst/>
          </a:prstGeom>
          <a:noFill/>
          <a:ln>
            <a:noFill/>
          </a:ln>
        </p:spPr>
      </p:pic>
      <p:pic>
        <p:nvPicPr>
          <p:cNvPr id="695" name="Google Shape;695;p16"/>
          <p:cNvPicPr preferRelativeResize="0"/>
          <p:nvPr/>
        </p:nvPicPr>
        <p:blipFill rotWithShape="1">
          <a:blip r:embed="rId8">
            <a:alphaModFix/>
          </a:blip>
          <a:srcRect/>
          <a:stretch/>
        </p:blipFill>
        <p:spPr>
          <a:xfrm>
            <a:off x="546191" y="-1794241"/>
            <a:ext cx="3334026" cy="3588482"/>
          </a:xfrm>
          <a:prstGeom prst="rect">
            <a:avLst/>
          </a:prstGeom>
          <a:noFill/>
          <a:ln>
            <a:noFill/>
          </a:ln>
        </p:spPr>
      </p:pic>
      <p:pic>
        <p:nvPicPr>
          <p:cNvPr id="696" name="Google Shape;696;p16"/>
          <p:cNvPicPr preferRelativeResize="0"/>
          <p:nvPr/>
        </p:nvPicPr>
        <p:blipFill rotWithShape="1">
          <a:blip r:embed="rId8">
            <a:alphaModFix/>
          </a:blip>
          <a:srcRect/>
          <a:stretch/>
        </p:blipFill>
        <p:spPr>
          <a:xfrm>
            <a:off x="13878502" y="8579500"/>
            <a:ext cx="2556197" cy="2751289"/>
          </a:xfrm>
          <a:prstGeom prst="rect">
            <a:avLst/>
          </a:prstGeom>
          <a:noFill/>
          <a:ln>
            <a:noFill/>
          </a:ln>
        </p:spPr>
      </p:pic>
      <p:pic>
        <p:nvPicPr>
          <p:cNvPr id="697" name="Google Shape;697;p16"/>
          <p:cNvPicPr preferRelativeResize="0"/>
          <p:nvPr/>
        </p:nvPicPr>
        <p:blipFill rotWithShape="1">
          <a:blip r:embed="rId9">
            <a:alphaModFix/>
          </a:blip>
          <a:srcRect/>
          <a:stretch/>
        </p:blipFill>
        <p:spPr>
          <a:xfrm rot="-1185502">
            <a:off x="-3202910" y="120674"/>
            <a:ext cx="4352147" cy="4346443"/>
          </a:xfrm>
          <a:prstGeom prst="rect">
            <a:avLst/>
          </a:prstGeom>
          <a:noFill/>
          <a:ln>
            <a:noFill/>
          </a:ln>
        </p:spPr>
      </p:pic>
      <p:pic>
        <p:nvPicPr>
          <p:cNvPr id="698" name="Google Shape;698;p16"/>
          <p:cNvPicPr preferRelativeResize="0"/>
          <p:nvPr/>
        </p:nvPicPr>
        <p:blipFill rotWithShape="1">
          <a:blip r:embed="rId10">
            <a:alphaModFix/>
          </a:blip>
          <a:srcRect/>
          <a:stretch/>
        </p:blipFill>
        <p:spPr>
          <a:xfrm rot="-7379619">
            <a:off x="3992986" y="9104884"/>
            <a:ext cx="5810576" cy="5802961"/>
          </a:xfrm>
          <a:prstGeom prst="rect">
            <a:avLst/>
          </a:prstGeom>
          <a:noFill/>
          <a:ln>
            <a:noFill/>
          </a:ln>
        </p:spPr>
      </p:pic>
      <p:pic>
        <p:nvPicPr>
          <p:cNvPr id="699" name="Google Shape;699;p16"/>
          <p:cNvPicPr preferRelativeResize="0"/>
          <p:nvPr/>
        </p:nvPicPr>
        <p:blipFill rotWithShape="1">
          <a:blip r:embed="rId11">
            <a:alphaModFix/>
          </a:blip>
          <a:srcRect/>
          <a:stretch/>
        </p:blipFill>
        <p:spPr>
          <a:xfrm rot="6632729">
            <a:off x="16634531" y="823224"/>
            <a:ext cx="4881157" cy="4874760"/>
          </a:xfrm>
          <a:prstGeom prst="rect">
            <a:avLst/>
          </a:prstGeom>
          <a:noFill/>
          <a:ln>
            <a:noFill/>
          </a:ln>
        </p:spPr>
      </p:pic>
      <p:grpSp>
        <p:nvGrpSpPr>
          <p:cNvPr id="700" name="Google Shape;700;p16"/>
          <p:cNvGrpSpPr/>
          <p:nvPr/>
        </p:nvGrpSpPr>
        <p:grpSpPr>
          <a:xfrm>
            <a:off x="14267800" y="1219491"/>
            <a:ext cx="2900572" cy="807706"/>
            <a:chOff x="0" y="0"/>
            <a:chExt cx="3867430" cy="1076940"/>
          </a:xfrm>
        </p:grpSpPr>
        <p:pic>
          <p:nvPicPr>
            <p:cNvPr id="701" name="Google Shape;701;p16"/>
            <p:cNvPicPr preferRelativeResize="0"/>
            <p:nvPr/>
          </p:nvPicPr>
          <p:blipFill rotWithShape="1">
            <a:blip r:embed="rId12">
              <a:alphaModFix/>
            </a:blip>
            <a:srcRect/>
            <a:stretch/>
          </p:blipFill>
          <p:spPr>
            <a:xfrm>
              <a:off x="0" y="0"/>
              <a:ext cx="3867430" cy="618789"/>
            </a:xfrm>
            <a:prstGeom prst="rect">
              <a:avLst/>
            </a:prstGeom>
            <a:noFill/>
            <a:ln>
              <a:noFill/>
            </a:ln>
          </p:spPr>
        </p:pic>
        <p:pic>
          <p:nvPicPr>
            <p:cNvPr id="702" name="Google Shape;702;p16"/>
            <p:cNvPicPr preferRelativeResize="0"/>
            <p:nvPr/>
          </p:nvPicPr>
          <p:blipFill rotWithShape="1">
            <a:blip r:embed="rId12">
              <a:alphaModFix/>
            </a:blip>
            <a:srcRect/>
            <a:stretch/>
          </p:blipFill>
          <p:spPr>
            <a:xfrm>
              <a:off x="0" y="458151"/>
              <a:ext cx="3867430" cy="618789"/>
            </a:xfrm>
            <a:prstGeom prst="rect">
              <a:avLst/>
            </a:prstGeom>
            <a:noFill/>
            <a:ln>
              <a:noFill/>
            </a:ln>
          </p:spPr>
        </p:pic>
      </p:grpSp>
      <p:sp>
        <p:nvSpPr>
          <p:cNvPr id="703" name="Google Shape;703;p16"/>
          <p:cNvSpPr txBox="1"/>
          <p:nvPr/>
        </p:nvSpPr>
        <p:spPr>
          <a:xfrm>
            <a:off x="5273002" y="5611826"/>
            <a:ext cx="7441484" cy="1389755"/>
          </a:xfrm>
          <a:prstGeom prst="rect">
            <a:avLst/>
          </a:prstGeom>
          <a:noFill/>
          <a:ln>
            <a:noFill/>
          </a:ln>
        </p:spPr>
        <p:txBody>
          <a:bodyPr spcFirstLastPara="1" wrap="square" lIns="0" tIns="0" rIns="0" bIns="0" anchor="t" anchorCtr="0">
            <a:spAutoFit/>
          </a:bodyPr>
          <a:lstStyle/>
          <a:p>
            <a:pPr marL="0" marR="0" lvl="0" indent="0" algn="ctr" rtl="0">
              <a:lnSpc>
                <a:spcPct val="139997"/>
              </a:lnSpc>
              <a:spcBef>
                <a:spcPts val="0"/>
              </a:spcBef>
              <a:spcAft>
                <a:spcPts val="0"/>
              </a:spcAft>
              <a:buNone/>
            </a:pPr>
            <a:r>
              <a:rPr lang="en-US" sz="8068" b="1" i="0" u="none" strike="noStrike" cap="none" dirty="0">
                <a:solidFill>
                  <a:srgbClr val="04989E"/>
                </a:solidFill>
                <a:latin typeface="Abhaya Libre"/>
                <a:ea typeface="Abhaya Libre"/>
                <a:cs typeface="Abhaya Libre"/>
                <a:sym typeface="Abhaya Libre"/>
              </a:rPr>
              <a:t>@Regio.Digi.Hub</a:t>
            </a:r>
            <a:r>
              <a:rPr lang="en-US" sz="8068" b="0" i="0" u="none" strike="noStrike" cap="none" dirty="0">
                <a:solidFill>
                  <a:srgbClr val="04989E"/>
                </a:solidFill>
                <a:latin typeface="Abhaya Libre"/>
                <a:ea typeface="Abhaya Libre"/>
                <a:cs typeface="Abhaya Libre"/>
                <a:sym typeface="Abhaya Libre"/>
              </a:rPr>
              <a:t> </a:t>
            </a:r>
            <a:endParaRPr dirty="0"/>
          </a:p>
        </p:txBody>
      </p:sp>
      <p:pic>
        <p:nvPicPr>
          <p:cNvPr id="704" name="Google Shape;704;p16"/>
          <p:cNvPicPr preferRelativeResize="0"/>
          <p:nvPr/>
        </p:nvPicPr>
        <p:blipFill rotWithShape="1">
          <a:blip r:embed="rId13">
            <a:alphaModFix/>
          </a:blip>
          <a:srcRect/>
          <a:stretch/>
        </p:blipFill>
        <p:spPr>
          <a:xfrm>
            <a:off x="7555793" y="9258300"/>
            <a:ext cx="3710720" cy="77925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181"/>
        <p:cNvGrpSpPr/>
        <p:nvPr/>
      </p:nvGrpSpPr>
      <p:grpSpPr>
        <a:xfrm>
          <a:off x="0" y="0"/>
          <a:ext cx="0" cy="0"/>
          <a:chOff x="0" y="0"/>
          <a:chExt cx="0" cy="0"/>
        </a:xfrm>
      </p:grpSpPr>
      <p:sp>
        <p:nvSpPr>
          <p:cNvPr id="182" name="Google Shape;182;p5"/>
          <p:cNvSpPr txBox="1"/>
          <p:nvPr/>
        </p:nvSpPr>
        <p:spPr>
          <a:xfrm>
            <a:off x="8336713" y="2945792"/>
            <a:ext cx="7077372" cy="697563"/>
          </a:xfrm>
          <a:prstGeom prst="rect">
            <a:avLst/>
          </a:prstGeom>
          <a:noFill/>
          <a:ln>
            <a:noFill/>
          </a:ln>
        </p:spPr>
        <p:txBody>
          <a:bodyPr spcFirstLastPara="1" wrap="square" lIns="0" tIns="0" rIns="0" bIns="0" anchor="t" anchorCtr="0">
            <a:spAutoFit/>
          </a:bodyPr>
          <a:lstStyle/>
          <a:p>
            <a:pPr marL="0" marR="0" lvl="0" indent="0" algn="l" rtl="0">
              <a:lnSpc>
                <a:spcPct val="140024"/>
              </a:lnSpc>
              <a:spcBef>
                <a:spcPts val="0"/>
              </a:spcBef>
              <a:spcAft>
                <a:spcPts val="0"/>
              </a:spcAft>
              <a:buNone/>
            </a:pPr>
            <a:r>
              <a:rPr lang="bg-BG" sz="3238" dirty="0">
                <a:latin typeface="Abhaya Libre"/>
                <a:ea typeface="Abhaya Libre"/>
                <a:cs typeface="Abhaya Libre"/>
                <a:sym typeface="Abhaya Libre"/>
              </a:rPr>
              <a:t>Концепция „Нулеви отпадъци“</a:t>
            </a:r>
            <a:endParaRPr dirty="0"/>
          </a:p>
        </p:txBody>
      </p:sp>
      <p:sp>
        <p:nvSpPr>
          <p:cNvPr id="183" name="Google Shape;183;p5"/>
          <p:cNvSpPr txBox="1"/>
          <p:nvPr/>
        </p:nvSpPr>
        <p:spPr>
          <a:xfrm>
            <a:off x="8336713" y="4625224"/>
            <a:ext cx="4684800" cy="697563"/>
          </a:xfrm>
          <a:prstGeom prst="rect">
            <a:avLst/>
          </a:prstGeom>
          <a:noFill/>
          <a:ln>
            <a:noFill/>
          </a:ln>
        </p:spPr>
        <p:txBody>
          <a:bodyPr spcFirstLastPara="1" wrap="square" lIns="0" tIns="0" rIns="0" bIns="0" anchor="t" anchorCtr="0">
            <a:spAutoFit/>
          </a:bodyPr>
          <a:lstStyle/>
          <a:p>
            <a:pPr marL="0" marR="0" lvl="0" indent="0" algn="l" rtl="0">
              <a:lnSpc>
                <a:spcPct val="140024"/>
              </a:lnSpc>
              <a:spcBef>
                <a:spcPts val="0"/>
              </a:spcBef>
              <a:spcAft>
                <a:spcPts val="0"/>
              </a:spcAft>
              <a:buNone/>
            </a:pPr>
            <a:r>
              <a:rPr lang="bg-BG" sz="3238" dirty="0">
                <a:latin typeface="Abhaya Libre"/>
                <a:ea typeface="Abhaya Libre"/>
                <a:cs typeface="Abhaya Libre"/>
                <a:sym typeface="Abhaya Libre"/>
              </a:rPr>
              <a:t>Устойчивост и бизнес</a:t>
            </a:r>
            <a:endParaRPr dirty="0"/>
          </a:p>
        </p:txBody>
      </p:sp>
      <p:sp>
        <p:nvSpPr>
          <p:cNvPr id="184" name="Google Shape;184;p5"/>
          <p:cNvSpPr txBox="1"/>
          <p:nvPr/>
        </p:nvSpPr>
        <p:spPr>
          <a:xfrm>
            <a:off x="8336713" y="6412193"/>
            <a:ext cx="4684800" cy="697563"/>
          </a:xfrm>
          <a:prstGeom prst="rect">
            <a:avLst/>
          </a:prstGeom>
          <a:noFill/>
          <a:ln>
            <a:noFill/>
          </a:ln>
        </p:spPr>
        <p:txBody>
          <a:bodyPr spcFirstLastPara="1" wrap="square" lIns="0" tIns="0" rIns="0" bIns="0" anchor="t" anchorCtr="0">
            <a:spAutoFit/>
          </a:bodyPr>
          <a:lstStyle/>
          <a:p>
            <a:pPr marL="0" marR="0" lvl="0" indent="0" algn="l" rtl="0">
              <a:lnSpc>
                <a:spcPct val="140024"/>
              </a:lnSpc>
              <a:spcBef>
                <a:spcPts val="0"/>
              </a:spcBef>
              <a:spcAft>
                <a:spcPts val="0"/>
              </a:spcAft>
              <a:buNone/>
            </a:pPr>
            <a:r>
              <a:rPr lang="bg-BG" sz="3238" dirty="0">
                <a:latin typeface="Abhaya Libre"/>
                <a:cs typeface="Abhaya Libre"/>
                <a:sym typeface="Abhaya Libre"/>
              </a:rPr>
              <a:t>Източници</a:t>
            </a:r>
            <a:endParaRPr dirty="0"/>
          </a:p>
        </p:txBody>
      </p:sp>
      <p:sp>
        <p:nvSpPr>
          <p:cNvPr id="185" name="Google Shape;185;p5"/>
          <p:cNvSpPr txBox="1"/>
          <p:nvPr/>
        </p:nvSpPr>
        <p:spPr>
          <a:xfrm>
            <a:off x="8336713" y="3777435"/>
            <a:ext cx="7474787" cy="697563"/>
          </a:xfrm>
          <a:prstGeom prst="rect">
            <a:avLst/>
          </a:prstGeom>
          <a:noFill/>
          <a:ln>
            <a:noFill/>
          </a:ln>
        </p:spPr>
        <p:txBody>
          <a:bodyPr spcFirstLastPara="1" wrap="square" lIns="0" tIns="0" rIns="0" bIns="0" anchor="t" anchorCtr="0">
            <a:spAutoFit/>
          </a:bodyPr>
          <a:lstStyle/>
          <a:p>
            <a:pPr marL="0" marR="0" lvl="0" indent="0" algn="l" rtl="0">
              <a:lnSpc>
                <a:spcPct val="140024"/>
              </a:lnSpc>
              <a:spcBef>
                <a:spcPts val="0"/>
              </a:spcBef>
              <a:spcAft>
                <a:spcPts val="0"/>
              </a:spcAft>
              <a:buNone/>
            </a:pPr>
            <a:r>
              <a:rPr lang="bg-BG" sz="3238" dirty="0">
                <a:latin typeface="Abhaya Libre"/>
                <a:ea typeface="Abhaya Libre"/>
                <a:cs typeface="Abhaya Libre"/>
                <a:sym typeface="Abhaya Libre"/>
              </a:rPr>
              <a:t>Факти за пластмасата и отпадъците</a:t>
            </a:r>
            <a:endParaRPr lang="bg-BG" dirty="0"/>
          </a:p>
        </p:txBody>
      </p:sp>
      <p:sp>
        <p:nvSpPr>
          <p:cNvPr id="186" name="Google Shape;186;p5"/>
          <p:cNvSpPr txBox="1"/>
          <p:nvPr/>
        </p:nvSpPr>
        <p:spPr>
          <a:xfrm>
            <a:off x="8336729" y="5540296"/>
            <a:ext cx="7151915" cy="697563"/>
          </a:xfrm>
          <a:prstGeom prst="rect">
            <a:avLst/>
          </a:prstGeom>
          <a:noFill/>
          <a:ln>
            <a:noFill/>
          </a:ln>
        </p:spPr>
        <p:txBody>
          <a:bodyPr spcFirstLastPara="1" wrap="square" lIns="0" tIns="0" rIns="0" bIns="0" anchor="t" anchorCtr="0">
            <a:spAutoFit/>
          </a:bodyPr>
          <a:lstStyle/>
          <a:p>
            <a:pPr marL="0" marR="0" lvl="0" indent="0" algn="l" rtl="0">
              <a:lnSpc>
                <a:spcPct val="140024"/>
              </a:lnSpc>
              <a:spcBef>
                <a:spcPts val="0"/>
              </a:spcBef>
              <a:spcAft>
                <a:spcPts val="0"/>
              </a:spcAft>
              <a:buNone/>
            </a:pPr>
            <a:r>
              <a:rPr lang="bg-BG" sz="3238" dirty="0">
                <a:latin typeface="Abhaya Libre"/>
                <a:ea typeface="Abhaya Libre"/>
                <a:cs typeface="Abhaya Libre"/>
                <a:sym typeface="Abhaya Libre"/>
              </a:rPr>
              <a:t>Примери за екосъобразни компании</a:t>
            </a:r>
            <a:endParaRPr lang="en-US" dirty="0"/>
          </a:p>
        </p:txBody>
      </p:sp>
      <p:pic>
        <p:nvPicPr>
          <p:cNvPr id="187" name="Google Shape;187;p5"/>
          <p:cNvPicPr preferRelativeResize="0"/>
          <p:nvPr/>
        </p:nvPicPr>
        <p:blipFill rotWithShape="1">
          <a:blip r:embed="rId3">
            <a:alphaModFix/>
          </a:blip>
          <a:srcRect/>
          <a:stretch/>
        </p:blipFill>
        <p:spPr>
          <a:xfrm rot="-8947194">
            <a:off x="6660949" y="7876457"/>
            <a:ext cx="5364129" cy="5364129"/>
          </a:xfrm>
          <a:prstGeom prst="rect">
            <a:avLst/>
          </a:prstGeom>
          <a:noFill/>
          <a:ln>
            <a:noFill/>
          </a:ln>
        </p:spPr>
      </p:pic>
      <p:pic>
        <p:nvPicPr>
          <p:cNvPr id="188" name="Google Shape;188;p5"/>
          <p:cNvPicPr preferRelativeResize="0"/>
          <p:nvPr/>
        </p:nvPicPr>
        <p:blipFill rotWithShape="1">
          <a:blip r:embed="rId4">
            <a:alphaModFix/>
          </a:blip>
          <a:srcRect/>
          <a:stretch/>
        </p:blipFill>
        <p:spPr>
          <a:xfrm rot="-9632120">
            <a:off x="-2174154" y="-1705919"/>
            <a:ext cx="5721823" cy="5669807"/>
          </a:xfrm>
          <a:prstGeom prst="rect">
            <a:avLst/>
          </a:prstGeom>
          <a:noFill/>
          <a:ln>
            <a:noFill/>
          </a:ln>
        </p:spPr>
      </p:pic>
      <p:pic>
        <p:nvPicPr>
          <p:cNvPr id="189" name="Google Shape;189;p5"/>
          <p:cNvPicPr preferRelativeResize="0"/>
          <p:nvPr/>
        </p:nvPicPr>
        <p:blipFill rotWithShape="1">
          <a:blip r:embed="rId5">
            <a:alphaModFix/>
          </a:blip>
          <a:srcRect/>
          <a:stretch/>
        </p:blipFill>
        <p:spPr>
          <a:xfrm rot="6603835">
            <a:off x="5295880" y="-10406627"/>
            <a:ext cx="11622266" cy="12388074"/>
          </a:xfrm>
          <a:prstGeom prst="rect">
            <a:avLst/>
          </a:prstGeom>
          <a:noFill/>
          <a:ln>
            <a:noFill/>
          </a:ln>
        </p:spPr>
      </p:pic>
      <p:pic>
        <p:nvPicPr>
          <p:cNvPr id="190" name="Google Shape;190;p5"/>
          <p:cNvPicPr preferRelativeResize="0"/>
          <p:nvPr/>
        </p:nvPicPr>
        <p:blipFill rotWithShape="1">
          <a:blip r:embed="rId6">
            <a:alphaModFix/>
          </a:blip>
          <a:srcRect/>
          <a:stretch/>
        </p:blipFill>
        <p:spPr>
          <a:xfrm rot="10800000">
            <a:off x="15414085" y="8264626"/>
            <a:ext cx="3334026" cy="3588482"/>
          </a:xfrm>
          <a:prstGeom prst="rect">
            <a:avLst/>
          </a:prstGeom>
          <a:noFill/>
          <a:ln>
            <a:noFill/>
          </a:ln>
        </p:spPr>
      </p:pic>
      <p:pic>
        <p:nvPicPr>
          <p:cNvPr id="191" name="Google Shape;191;p5"/>
          <p:cNvPicPr preferRelativeResize="0"/>
          <p:nvPr/>
        </p:nvPicPr>
        <p:blipFill rotWithShape="1">
          <a:blip r:embed="rId7">
            <a:alphaModFix/>
          </a:blip>
          <a:srcRect/>
          <a:stretch/>
        </p:blipFill>
        <p:spPr>
          <a:xfrm rot="10800000">
            <a:off x="2161922" y="-772267"/>
            <a:ext cx="2556197" cy="2751289"/>
          </a:xfrm>
          <a:prstGeom prst="rect">
            <a:avLst/>
          </a:prstGeom>
          <a:noFill/>
          <a:ln>
            <a:noFill/>
          </a:ln>
        </p:spPr>
      </p:pic>
      <p:pic>
        <p:nvPicPr>
          <p:cNvPr id="192" name="Google Shape;192;p5"/>
          <p:cNvPicPr preferRelativeResize="0"/>
          <p:nvPr/>
        </p:nvPicPr>
        <p:blipFill rotWithShape="1">
          <a:blip r:embed="rId8">
            <a:alphaModFix/>
          </a:blip>
          <a:srcRect/>
          <a:stretch/>
        </p:blipFill>
        <p:spPr>
          <a:xfrm rot="9614497">
            <a:off x="17447384" y="6091404"/>
            <a:ext cx="4352147" cy="4346443"/>
          </a:xfrm>
          <a:prstGeom prst="rect">
            <a:avLst/>
          </a:prstGeom>
          <a:noFill/>
          <a:ln>
            <a:noFill/>
          </a:ln>
        </p:spPr>
      </p:pic>
      <p:pic>
        <p:nvPicPr>
          <p:cNvPr id="193" name="Google Shape;193;p5"/>
          <p:cNvPicPr preferRelativeResize="0"/>
          <p:nvPr/>
        </p:nvPicPr>
        <p:blipFill rotWithShape="1">
          <a:blip r:embed="rId9">
            <a:alphaModFix/>
          </a:blip>
          <a:srcRect/>
          <a:stretch/>
        </p:blipFill>
        <p:spPr>
          <a:xfrm rot="3420380">
            <a:off x="5570971" y="-4349323"/>
            <a:ext cx="5810576" cy="5802961"/>
          </a:xfrm>
          <a:prstGeom prst="rect">
            <a:avLst/>
          </a:prstGeom>
          <a:noFill/>
          <a:ln>
            <a:noFill/>
          </a:ln>
        </p:spPr>
      </p:pic>
      <p:sp>
        <p:nvSpPr>
          <p:cNvPr id="194" name="Google Shape;194;p5"/>
          <p:cNvSpPr txBox="1"/>
          <p:nvPr/>
        </p:nvSpPr>
        <p:spPr>
          <a:xfrm>
            <a:off x="1160102" y="5050278"/>
            <a:ext cx="8280600" cy="838800"/>
          </a:xfrm>
          <a:prstGeom prst="rect">
            <a:avLst/>
          </a:prstGeom>
          <a:noFill/>
          <a:ln>
            <a:noFill/>
          </a:ln>
        </p:spPr>
        <p:txBody>
          <a:bodyPr spcFirstLastPara="1" wrap="square" lIns="0" tIns="0" rIns="0" bIns="0" anchor="t" anchorCtr="0">
            <a:spAutoFit/>
          </a:bodyPr>
          <a:lstStyle/>
          <a:p>
            <a:pPr marL="0" marR="0" lvl="0" indent="0" algn="l" rtl="0">
              <a:lnSpc>
                <a:spcPct val="85007"/>
              </a:lnSpc>
              <a:spcBef>
                <a:spcPts val="0"/>
              </a:spcBef>
              <a:spcAft>
                <a:spcPts val="0"/>
              </a:spcAft>
              <a:buNone/>
            </a:pPr>
            <a:r>
              <a:rPr lang="bg-BG" sz="6410" b="1" i="0" u="none" strike="noStrike" cap="none" dirty="0">
                <a:solidFill>
                  <a:srgbClr val="000000"/>
                </a:solidFill>
                <a:latin typeface="Abhaya Libre"/>
                <a:ea typeface="Abhaya Libre"/>
                <a:cs typeface="Abhaya Libre"/>
                <a:sym typeface="Abhaya Libre"/>
              </a:rPr>
              <a:t>Съдържание</a:t>
            </a:r>
            <a:endParaRPr dirty="0"/>
          </a:p>
        </p:txBody>
      </p:sp>
      <p:sp>
        <p:nvSpPr>
          <p:cNvPr id="195" name="Google Shape;195;p5"/>
          <p:cNvSpPr txBox="1"/>
          <p:nvPr/>
        </p:nvSpPr>
        <p:spPr>
          <a:xfrm>
            <a:off x="7008829" y="2855939"/>
            <a:ext cx="1079688" cy="707040"/>
          </a:xfrm>
          <a:prstGeom prst="rect">
            <a:avLst/>
          </a:prstGeom>
          <a:noFill/>
          <a:ln>
            <a:noFill/>
          </a:ln>
        </p:spPr>
        <p:txBody>
          <a:bodyPr spcFirstLastPara="1" wrap="square" lIns="0" tIns="0" rIns="0" bIns="0" anchor="t" anchorCtr="0">
            <a:spAutoFit/>
          </a:bodyPr>
          <a:lstStyle/>
          <a:p>
            <a:pPr marL="0" marR="0" lvl="0" indent="0" algn="l" rtl="0">
              <a:lnSpc>
                <a:spcPct val="140019"/>
              </a:lnSpc>
              <a:spcBef>
                <a:spcPts val="0"/>
              </a:spcBef>
              <a:spcAft>
                <a:spcPts val="0"/>
              </a:spcAft>
              <a:buNone/>
            </a:pPr>
            <a:r>
              <a:rPr lang="en-US" sz="4038" b="0" i="0" u="none" strike="noStrike" cap="none" dirty="0">
                <a:solidFill>
                  <a:srgbClr val="000000"/>
                </a:solidFill>
                <a:latin typeface="Abhaya Libre"/>
                <a:ea typeface="Abhaya Libre"/>
                <a:cs typeface="Abhaya Libre"/>
                <a:sym typeface="Abhaya Libre"/>
              </a:rPr>
              <a:t>01</a:t>
            </a:r>
            <a:endParaRPr dirty="0"/>
          </a:p>
        </p:txBody>
      </p:sp>
      <p:sp>
        <p:nvSpPr>
          <p:cNvPr id="196" name="Google Shape;196;p5"/>
          <p:cNvSpPr txBox="1"/>
          <p:nvPr/>
        </p:nvSpPr>
        <p:spPr>
          <a:xfrm>
            <a:off x="7008829" y="3642267"/>
            <a:ext cx="1079688" cy="707040"/>
          </a:xfrm>
          <a:prstGeom prst="rect">
            <a:avLst/>
          </a:prstGeom>
          <a:noFill/>
          <a:ln>
            <a:noFill/>
          </a:ln>
        </p:spPr>
        <p:txBody>
          <a:bodyPr spcFirstLastPara="1" wrap="square" lIns="0" tIns="0" rIns="0" bIns="0" anchor="t" anchorCtr="0">
            <a:spAutoFit/>
          </a:bodyPr>
          <a:lstStyle/>
          <a:p>
            <a:pPr marL="0" marR="0" lvl="0" indent="0" algn="l" rtl="0">
              <a:lnSpc>
                <a:spcPct val="140019"/>
              </a:lnSpc>
              <a:spcBef>
                <a:spcPts val="0"/>
              </a:spcBef>
              <a:spcAft>
                <a:spcPts val="0"/>
              </a:spcAft>
              <a:buNone/>
            </a:pPr>
            <a:r>
              <a:rPr lang="en-US" sz="4038" b="0" i="0" u="none" strike="noStrike" cap="none" dirty="0">
                <a:solidFill>
                  <a:srgbClr val="000000"/>
                </a:solidFill>
                <a:latin typeface="Abhaya Libre"/>
                <a:ea typeface="Abhaya Libre"/>
                <a:cs typeface="Abhaya Libre"/>
                <a:sym typeface="Abhaya Libre"/>
              </a:rPr>
              <a:t>02</a:t>
            </a:r>
            <a:endParaRPr dirty="0"/>
          </a:p>
        </p:txBody>
      </p:sp>
      <p:sp>
        <p:nvSpPr>
          <p:cNvPr id="197" name="Google Shape;197;p5"/>
          <p:cNvSpPr txBox="1"/>
          <p:nvPr/>
        </p:nvSpPr>
        <p:spPr>
          <a:xfrm>
            <a:off x="7008829" y="4474998"/>
            <a:ext cx="1079688" cy="707040"/>
          </a:xfrm>
          <a:prstGeom prst="rect">
            <a:avLst/>
          </a:prstGeom>
          <a:noFill/>
          <a:ln>
            <a:noFill/>
          </a:ln>
        </p:spPr>
        <p:txBody>
          <a:bodyPr spcFirstLastPara="1" wrap="square" lIns="0" tIns="0" rIns="0" bIns="0" anchor="t" anchorCtr="0">
            <a:spAutoFit/>
          </a:bodyPr>
          <a:lstStyle/>
          <a:p>
            <a:pPr marL="0" marR="0" lvl="0" indent="0" algn="l" rtl="0">
              <a:lnSpc>
                <a:spcPct val="140019"/>
              </a:lnSpc>
              <a:spcBef>
                <a:spcPts val="0"/>
              </a:spcBef>
              <a:spcAft>
                <a:spcPts val="0"/>
              </a:spcAft>
              <a:buNone/>
            </a:pPr>
            <a:r>
              <a:rPr lang="en-US" sz="4038" b="0" i="0" u="none" strike="noStrike" cap="none" dirty="0">
                <a:solidFill>
                  <a:srgbClr val="000000"/>
                </a:solidFill>
                <a:latin typeface="Abhaya Libre"/>
                <a:ea typeface="Abhaya Libre"/>
                <a:cs typeface="Abhaya Libre"/>
                <a:sym typeface="Abhaya Libre"/>
              </a:rPr>
              <a:t>03</a:t>
            </a:r>
            <a:endParaRPr dirty="0"/>
          </a:p>
        </p:txBody>
      </p:sp>
      <p:sp>
        <p:nvSpPr>
          <p:cNvPr id="198" name="Google Shape;198;p5"/>
          <p:cNvSpPr txBox="1"/>
          <p:nvPr/>
        </p:nvSpPr>
        <p:spPr>
          <a:xfrm>
            <a:off x="7008829" y="5400830"/>
            <a:ext cx="1079688" cy="707040"/>
          </a:xfrm>
          <a:prstGeom prst="rect">
            <a:avLst/>
          </a:prstGeom>
          <a:noFill/>
          <a:ln>
            <a:noFill/>
          </a:ln>
        </p:spPr>
        <p:txBody>
          <a:bodyPr spcFirstLastPara="1" wrap="square" lIns="0" tIns="0" rIns="0" bIns="0" anchor="t" anchorCtr="0">
            <a:spAutoFit/>
          </a:bodyPr>
          <a:lstStyle/>
          <a:p>
            <a:pPr marL="0" marR="0" lvl="0" indent="0" algn="l" rtl="0">
              <a:lnSpc>
                <a:spcPct val="140019"/>
              </a:lnSpc>
              <a:spcBef>
                <a:spcPts val="0"/>
              </a:spcBef>
              <a:spcAft>
                <a:spcPts val="0"/>
              </a:spcAft>
              <a:buNone/>
            </a:pPr>
            <a:r>
              <a:rPr lang="en-US" sz="4038" b="0" i="0" u="none" strike="noStrike" cap="none" dirty="0">
                <a:solidFill>
                  <a:srgbClr val="000000"/>
                </a:solidFill>
                <a:latin typeface="Abhaya Libre"/>
                <a:ea typeface="Abhaya Libre"/>
                <a:cs typeface="Abhaya Libre"/>
                <a:sym typeface="Abhaya Libre"/>
              </a:rPr>
              <a:t>04</a:t>
            </a:r>
            <a:endParaRPr dirty="0"/>
          </a:p>
        </p:txBody>
      </p:sp>
      <p:sp>
        <p:nvSpPr>
          <p:cNvPr id="199" name="Google Shape;199;p5"/>
          <p:cNvSpPr txBox="1"/>
          <p:nvPr/>
        </p:nvSpPr>
        <p:spPr>
          <a:xfrm>
            <a:off x="7008829" y="6252899"/>
            <a:ext cx="1079688" cy="707040"/>
          </a:xfrm>
          <a:prstGeom prst="rect">
            <a:avLst/>
          </a:prstGeom>
          <a:noFill/>
          <a:ln>
            <a:noFill/>
          </a:ln>
        </p:spPr>
        <p:txBody>
          <a:bodyPr spcFirstLastPara="1" wrap="square" lIns="0" tIns="0" rIns="0" bIns="0" anchor="t" anchorCtr="0">
            <a:spAutoFit/>
          </a:bodyPr>
          <a:lstStyle/>
          <a:p>
            <a:pPr marL="0" marR="0" lvl="0" indent="0" algn="l" rtl="0">
              <a:lnSpc>
                <a:spcPct val="140019"/>
              </a:lnSpc>
              <a:spcBef>
                <a:spcPts val="0"/>
              </a:spcBef>
              <a:spcAft>
                <a:spcPts val="0"/>
              </a:spcAft>
              <a:buNone/>
            </a:pPr>
            <a:r>
              <a:rPr lang="en-US" sz="4038" b="0" i="0" u="none" strike="noStrike" cap="none" dirty="0">
                <a:solidFill>
                  <a:srgbClr val="000000"/>
                </a:solidFill>
                <a:latin typeface="Abhaya Libre"/>
                <a:ea typeface="Abhaya Libre"/>
                <a:cs typeface="Abhaya Libre"/>
                <a:sym typeface="Abhaya Libre"/>
              </a:rPr>
              <a:t>05</a:t>
            </a:r>
            <a:endParaRPr dirty="0"/>
          </a:p>
        </p:txBody>
      </p:sp>
      <p:pic>
        <p:nvPicPr>
          <p:cNvPr id="200" name="Google Shape;200;p5"/>
          <p:cNvPicPr preferRelativeResize="0"/>
          <p:nvPr/>
        </p:nvPicPr>
        <p:blipFill rotWithShape="1">
          <a:blip r:embed="rId10">
            <a:alphaModFix/>
          </a:blip>
          <a:srcRect/>
          <a:stretch/>
        </p:blipFill>
        <p:spPr>
          <a:xfrm>
            <a:off x="16418708" y="0"/>
            <a:ext cx="1869292" cy="1869292"/>
          </a:xfrm>
          <a:prstGeom prst="rect">
            <a:avLst/>
          </a:prstGeom>
          <a:noFill/>
          <a:ln>
            <a:noFill/>
          </a:ln>
        </p:spPr>
      </p:pic>
      <p:pic>
        <p:nvPicPr>
          <p:cNvPr id="2" name="Picture 1">
            <a:extLst>
              <a:ext uri="{FF2B5EF4-FFF2-40B4-BE49-F238E27FC236}">
                <a16:creationId xmlns:a16="http://schemas.microsoft.com/office/drawing/2014/main" id="{8B55D448-2583-6AB4-FBC5-A110E14442C9}"/>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893013" y="9294717"/>
            <a:ext cx="3418972" cy="753486"/>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pic>
        <p:nvPicPr>
          <p:cNvPr id="209" name="Google Shape;209;p6"/>
          <p:cNvPicPr preferRelativeResize="0"/>
          <p:nvPr/>
        </p:nvPicPr>
        <p:blipFill rotWithShape="1">
          <a:blip r:embed="rId3">
            <a:alphaModFix/>
          </a:blip>
          <a:srcRect/>
          <a:stretch/>
        </p:blipFill>
        <p:spPr>
          <a:xfrm rot="1836636">
            <a:off x="0" y="-2006961"/>
            <a:ext cx="3334026" cy="3588482"/>
          </a:xfrm>
          <a:prstGeom prst="rect">
            <a:avLst/>
          </a:prstGeom>
          <a:noFill/>
          <a:ln>
            <a:noFill/>
          </a:ln>
        </p:spPr>
      </p:pic>
      <p:sp>
        <p:nvSpPr>
          <p:cNvPr id="206" name="Google Shape;206;p6"/>
          <p:cNvSpPr txBox="1"/>
          <p:nvPr/>
        </p:nvSpPr>
        <p:spPr>
          <a:xfrm>
            <a:off x="1667012" y="777906"/>
            <a:ext cx="13534887" cy="838435"/>
          </a:xfrm>
          <a:prstGeom prst="rect">
            <a:avLst/>
          </a:prstGeom>
          <a:noFill/>
          <a:ln>
            <a:noFill/>
          </a:ln>
        </p:spPr>
        <p:txBody>
          <a:bodyPr spcFirstLastPara="1" wrap="square" lIns="0" tIns="0" rIns="0" bIns="0" anchor="t" anchorCtr="0">
            <a:spAutoFit/>
          </a:bodyPr>
          <a:lstStyle/>
          <a:p>
            <a:pPr marL="0" marR="0" lvl="0" indent="0" algn="l" rtl="0">
              <a:lnSpc>
                <a:spcPct val="85007"/>
              </a:lnSpc>
              <a:spcBef>
                <a:spcPts val="0"/>
              </a:spcBef>
              <a:spcAft>
                <a:spcPts val="0"/>
              </a:spcAft>
              <a:buNone/>
            </a:pPr>
            <a:r>
              <a:rPr lang="bg-BG" sz="6410" dirty="0">
                <a:latin typeface="Abhaya Libre"/>
                <a:ea typeface="Abhaya Libre"/>
                <a:cs typeface="Abhaya Libre"/>
                <a:sym typeface="Abhaya Libre"/>
              </a:rPr>
              <a:t>Концепция „Нулеви отпадъци"</a:t>
            </a:r>
            <a:endParaRPr dirty="0"/>
          </a:p>
        </p:txBody>
      </p:sp>
      <p:sp>
        <p:nvSpPr>
          <p:cNvPr id="207" name="Google Shape;207;p6"/>
          <p:cNvSpPr txBox="1"/>
          <p:nvPr/>
        </p:nvSpPr>
        <p:spPr>
          <a:xfrm>
            <a:off x="1911525" y="2316658"/>
            <a:ext cx="9043200" cy="6721840"/>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None/>
            </a:pPr>
            <a:r>
              <a:rPr lang="bg-BG" sz="2400" dirty="0">
                <a:latin typeface="Abhaya Libre"/>
                <a:ea typeface="Abhaya Libre"/>
                <a:cs typeface="Abhaya Libre"/>
                <a:sym typeface="Abhaya Libre"/>
              </a:rPr>
              <a:t>През последните няколко години терминът "нулеви отпадъци" стана популярен в България и извън нея. Това не е просто мода, а философска концепция, световно движение, към което все повече хора, малки и големи фирми, корпорации се обръщат.</a:t>
            </a:r>
          </a:p>
          <a:p>
            <a:pPr marL="0" marR="0" lvl="0" indent="0" algn="just" rtl="0">
              <a:lnSpc>
                <a:spcPct val="139958"/>
              </a:lnSpc>
              <a:spcBef>
                <a:spcPts val="0"/>
              </a:spcBef>
              <a:spcAft>
                <a:spcPts val="0"/>
              </a:spcAft>
              <a:buNone/>
            </a:pPr>
            <a:r>
              <a:rPr lang="bg-BG" sz="2400" dirty="0">
                <a:latin typeface="Abhaya Libre"/>
                <a:ea typeface="Abhaya Libre"/>
                <a:cs typeface="Abhaya Libre"/>
                <a:sym typeface="Abhaya Libre"/>
              </a:rPr>
              <a:t>В България, например, всичко започва през 2018 г., когато провокирани от количеството отпадъци в ежедневието, няколко иновативни активисти с различни професии създадоха </a:t>
            </a:r>
            <a:r>
              <a:rPr lang="bg-BG" sz="2400" u="sng" dirty="0">
                <a:solidFill>
                  <a:schemeClr val="hlink"/>
                </a:solidFill>
                <a:latin typeface="Abhaya Libre"/>
                <a:ea typeface="Abhaya Libre"/>
                <a:cs typeface="Abhaya Libre"/>
                <a:sym typeface="Abhaya Libre"/>
              </a:rPr>
              <a:t>сдружение „Нулев отпадък“ България</a:t>
            </a:r>
            <a:r>
              <a:rPr lang="ru-RU" sz="2400" dirty="0">
                <a:latin typeface="Abhaya Libre"/>
                <a:ea typeface="Abhaya Libre"/>
                <a:cs typeface="Abhaya Libre"/>
                <a:sym typeface="Abhaya Libre"/>
              </a:rPr>
              <a:t>. </a:t>
            </a:r>
            <a:r>
              <a:rPr lang="bg-BG" sz="2400" dirty="0">
                <a:latin typeface="Abhaya Libre"/>
                <a:ea typeface="Abhaya Libre"/>
                <a:cs typeface="Abhaya Libre"/>
                <a:sym typeface="Abhaya Libre"/>
              </a:rPr>
              <a:t>Това се случи на символичната дата 22 април - Международен ден на Земята.</a:t>
            </a:r>
          </a:p>
          <a:p>
            <a:pPr marL="0" marR="0" lvl="0" indent="0" algn="just" rtl="0">
              <a:lnSpc>
                <a:spcPct val="139958"/>
              </a:lnSpc>
              <a:spcBef>
                <a:spcPts val="0"/>
              </a:spcBef>
              <a:spcAft>
                <a:spcPts val="0"/>
              </a:spcAft>
              <a:buNone/>
            </a:pPr>
            <a:r>
              <a:rPr lang="ru-RU" sz="2400" dirty="0">
                <a:latin typeface="Abhaya Libre"/>
                <a:ea typeface="Abhaya Libre"/>
                <a:cs typeface="Abhaya Libre"/>
                <a:sym typeface="Abhaya Libre"/>
              </a:rPr>
              <a:t>Говорейки за зелено мислене, нулевите отпадъци определено са част от него, защото това движение възниква в резултат на стремежа към опазване на природата и по-осъзнато потребление.</a:t>
            </a:r>
            <a:endParaRPr lang="bg-BG" sz="2400" dirty="0">
              <a:latin typeface="Abhaya Libre"/>
              <a:ea typeface="Abhaya Libre"/>
              <a:cs typeface="Abhaya Libre"/>
              <a:sym typeface="Abhaya Libre"/>
            </a:endParaRPr>
          </a:p>
        </p:txBody>
      </p:sp>
      <p:pic>
        <p:nvPicPr>
          <p:cNvPr id="208" name="Google Shape;208;p6"/>
          <p:cNvPicPr preferRelativeResize="0"/>
          <p:nvPr/>
        </p:nvPicPr>
        <p:blipFill rotWithShape="1">
          <a:blip r:embed="rId4">
            <a:alphaModFix/>
          </a:blip>
          <a:srcRect/>
          <a:stretch/>
        </p:blipFill>
        <p:spPr>
          <a:xfrm rot="-4196164">
            <a:off x="-4593748" y="7615157"/>
            <a:ext cx="11622266" cy="12388074"/>
          </a:xfrm>
          <a:prstGeom prst="rect">
            <a:avLst/>
          </a:prstGeom>
          <a:noFill/>
          <a:ln>
            <a:noFill/>
          </a:ln>
        </p:spPr>
      </p:pic>
      <p:sp>
        <p:nvSpPr>
          <p:cNvPr id="210" name="Google Shape;210;p6"/>
          <p:cNvSpPr txBox="1"/>
          <p:nvPr/>
        </p:nvSpPr>
        <p:spPr>
          <a:xfrm>
            <a:off x="1911525" y="1478223"/>
            <a:ext cx="8280600" cy="840230"/>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ru-RU" sz="3900" dirty="0">
                <a:latin typeface="Abhaya Libre"/>
                <a:ea typeface="Abhaya Libre"/>
                <a:cs typeface="Abhaya Libre"/>
                <a:sym typeface="Abhaya Libre"/>
              </a:rPr>
              <a:t>Какво е и защо е популярно?</a:t>
            </a:r>
            <a:endParaRPr dirty="0"/>
          </a:p>
        </p:txBody>
      </p:sp>
      <p:pic>
        <p:nvPicPr>
          <p:cNvPr id="211" name="Google Shape;211;p6"/>
          <p:cNvPicPr preferRelativeResize="0"/>
          <p:nvPr/>
        </p:nvPicPr>
        <p:blipFill rotWithShape="1">
          <a:blip r:embed="rId5">
            <a:alphaModFix/>
          </a:blip>
          <a:srcRect/>
          <a:stretch/>
        </p:blipFill>
        <p:spPr>
          <a:xfrm>
            <a:off x="16418708" y="0"/>
            <a:ext cx="1869292" cy="1869292"/>
          </a:xfrm>
          <a:prstGeom prst="rect">
            <a:avLst/>
          </a:prstGeom>
          <a:noFill/>
          <a:ln>
            <a:noFill/>
          </a:ln>
        </p:spPr>
      </p:pic>
      <p:pic>
        <p:nvPicPr>
          <p:cNvPr id="213" name="Google Shape;213;p6"/>
          <p:cNvPicPr preferRelativeResize="0"/>
          <p:nvPr/>
        </p:nvPicPr>
        <p:blipFill>
          <a:blip r:embed="rId6">
            <a:alphaModFix/>
          </a:blip>
          <a:stretch>
            <a:fillRect/>
          </a:stretch>
        </p:blipFill>
        <p:spPr>
          <a:xfrm>
            <a:off x="11733150" y="3428992"/>
            <a:ext cx="6067425" cy="4057650"/>
          </a:xfrm>
          <a:prstGeom prst="rect">
            <a:avLst/>
          </a:prstGeom>
          <a:noFill/>
          <a:ln>
            <a:noFill/>
          </a:ln>
        </p:spPr>
      </p:pic>
      <p:sp>
        <p:nvSpPr>
          <p:cNvPr id="214" name="Google Shape;214;p6"/>
          <p:cNvSpPr/>
          <p:nvPr/>
        </p:nvSpPr>
        <p:spPr>
          <a:xfrm>
            <a:off x="11405475" y="2609875"/>
            <a:ext cx="6668722" cy="5695912"/>
          </a:xfrm>
          <a:custGeom>
            <a:avLst/>
            <a:gdLst/>
            <a:ahLst/>
            <a:cxnLst/>
            <a:rect l="l" t="t" r="r" b="b"/>
            <a:pathLst>
              <a:path w="2377441" h="2009140" extrusionOk="0">
                <a:moveTo>
                  <a:pt x="2376170" y="1778000"/>
                </a:moveTo>
                <a:cubicBezTo>
                  <a:pt x="2374900" y="1276350"/>
                  <a:pt x="2359660" y="598170"/>
                  <a:pt x="2359660" y="97790"/>
                </a:cubicBezTo>
                <a:cubicBezTo>
                  <a:pt x="2359660" y="90170"/>
                  <a:pt x="2360930" y="82550"/>
                  <a:pt x="2360930" y="76200"/>
                </a:cubicBezTo>
                <a:cubicBezTo>
                  <a:pt x="2359660" y="74930"/>
                  <a:pt x="2358390" y="74930"/>
                  <a:pt x="2357120" y="73660"/>
                </a:cubicBezTo>
                <a:cubicBezTo>
                  <a:pt x="2357120" y="73660"/>
                  <a:pt x="2355850" y="74930"/>
                  <a:pt x="2355850" y="76200"/>
                </a:cubicBezTo>
                <a:cubicBezTo>
                  <a:pt x="2353310" y="82550"/>
                  <a:pt x="2348230" y="82550"/>
                  <a:pt x="2343150" y="82550"/>
                </a:cubicBezTo>
                <a:cubicBezTo>
                  <a:pt x="2336800" y="81280"/>
                  <a:pt x="2330450" y="74930"/>
                  <a:pt x="2322830" y="77470"/>
                </a:cubicBezTo>
                <a:cubicBezTo>
                  <a:pt x="2320290" y="78740"/>
                  <a:pt x="2315210" y="76200"/>
                  <a:pt x="2313940" y="73660"/>
                </a:cubicBezTo>
                <a:cubicBezTo>
                  <a:pt x="2310130" y="68580"/>
                  <a:pt x="2305050" y="68580"/>
                  <a:pt x="2299970" y="71120"/>
                </a:cubicBezTo>
                <a:cubicBezTo>
                  <a:pt x="2297430" y="72390"/>
                  <a:pt x="2294890" y="71120"/>
                  <a:pt x="2292350" y="71120"/>
                </a:cubicBezTo>
                <a:cubicBezTo>
                  <a:pt x="2288540" y="71120"/>
                  <a:pt x="2283460" y="69850"/>
                  <a:pt x="2279650" y="68580"/>
                </a:cubicBezTo>
                <a:cubicBezTo>
                  <a:pt x="2278380" y="68580"/>
                  <a:pt x="2275840" y="67310"/>
                  <a:pt x="2274570" y="67310"/>
                </a:cubicBezTo>
                <a:cubicBezTo>
                  <a:pt x="2270760" y="66040"/>
                  <a:pt x="2266950" y="62230"/>
                  <a:pt x="2263140" y="67310"/>
                </a:cubicBezTo>
                <a:cubicBezTo>
                  <a:pt x="2263140" y="67310"/>
                  <a:pt x="2260600" y="67310"/>
                  <a:pt x="2259330" y="66040"/>
                </a:cubicBezTo>
                <a:cubicBezTo>
                  <a:pt x="2258060" y="63500"/>
                  <a:pt x="2256790" y="59690"/>
                  <a:pt x="2255520" y="57150"/>
                </a:cubicBezTo>
                <a:cubicBezTo>
                  <a:pt x="2252980" y="53340"/>
                  <a:pt x="2252980" y="46990"/>
                  <a:pt x="2249170" y="44450"/>
                </a:cubicBezTo>
                <a:cubicBezTo>
                  <a:pt x="2246630" y="43180"/>
                  <a:pt x="2245360" y="41910"/>
                  <a:pt x="2244090" y="39370"/>
                </a:cubicBezTo>
                <a:cubicBezTo>
                  <a:pt x="2244090" y="38100"/>
                  <a:pt x="2241550" y="36830"/>
                  <a:pt x="2241550" y="35560"/>
                </a:cubicBezTo>
                <a:lnTo>
                  <a:pt x="2237740" y="31750"/>
                </a:lnTo>
                <a:cubicBezTo>
                  <a:pt x="2236470" y="29210"/>
                  <a:pt x="2235200" y="25400"/>
                  <a:pt x="2232660" y="24130"/>
                </a:cubicBezTo>
                <a:cubicBezTo>
                  <a:pt x="2227580" y="20320"/>
                  <a:pt x="2226310" y="15240"/>
                  <a:pt x="2228850" y="8890"/>
                </a:cubicBezTo>
                <a:cubicBezTo>
                  <a:pt x="2225040" y="7620"/>
                  <a:pt x="2222500" y="5080"/>
                  <a:pt x="2218690" y="5080"/>
                </a:cubicBezTo>
                <a:cubicBezTo>
                  <a:pt x="2203450" y="6350"/>
                  <a:pt x="2186940" y="8890"/>
                  <a:pt x="2171700" y="10160"/>
                </a:cubicBezTo>
                <a:cubicBezTo>
                  <a:pt x="2169160" y="10160"/>
                  <a:pt x="2165350" y="11430"/>
                  <a:pt x="2164080" y="12700"/>
                </a:cubicBezTo>
                <a:cubicBezTo>
                  <a:pt x="2153920" y="19050"/>
                  <a:pt x="2143760" y="13970"/>
                  <a:pt x="2133600" y="12700"/>
                </a:cubicBezTo>
                <a:cubicBezTo>
                  <a:pt x="2125980" y="12700"/>
                  <a:pt x="2118360" y="8890"/>
                  <a:pt x="2110740" y="7620"/>
                </a:cubicBezTo>
                <a:cubicBezTo>
                  <a:pt x="2101850" y="6350"/>
                  <a:pt x="2094230" y="7620"/>
                  <a:pt x="2085340" y="6350"/>
                </a:cubicBezTo>
                <a:cubicBezTo>
                  <a:pt x="2084070" y="6350"/>
                  <a:pt x="2082800" y="5080"/>
                  <a:pt x="2081530" y="3810"/>
                </a:cubicBezTo>
                <a:cubicBezTo>
                  <a:pt x="2078990" y="0"/>
                  <a:pt x="2073910" y="1270"/>
                  <a:pt x="2071370" y="2540"/>
                </a:cubicBezTo>
                <a:cubicBezTo>
                  <a:pt x="2067560" y="5080"/>
                  <a:pt x="2066290" y="8890"/>
                  <a:pt x="2063750" y="12700"/>
                </a:cubicBezTo>
                <a:cubicBezTo>
                  <a:pt x="2057400" y="13970"/>
                  <a:pt x="2048510" y="15240"/>
                  <a:pt x="2042160" y="19050"/>
                </a:cubicBezTo>
                <a:cubicBezTo>
                  <a:pt x="2037080" y="21590"/>
                  <a:pt x="2034540" y="22860"/>
                  <a:pt x="2030730" y="20320"/>
                </a:cubicBezTo>
                <a:lnTo>
                  <a:pt x="2029460" y="21590"/>
                </a:lnTo>
                <a:cubicBezTo>
                  <a:pt x="2032000" y="24130"/>
                  <a:pt x="2033270" y="27940"/>
                  <a:pt x="2035810" y="30480"/>
                </a:cubicBezTo>
                <a:cubicBezTo>
                  <a:pt x="2032000" y="31750"/>
                  <a:pt x="2026920" y="34290"/>
                  <a:pt x="2024380" y="33020"/>
                </a:cubicBezTo>
                <a:cubicBezTo>
                  <a:pt x="2018030" y="31750"/>
                  <a:pt x="2015490" y="34290"/>
                  <a:pt x="2010410" y="36830"/>
                </a:cubicBezTo>
                <a:cubicBezTo>
                  <a:pt x="2005330" y="40640"/>
                  <a:pt x="1998980" y="43180"/>
                  <a:pt x="1993900" y="45720"/>
                </a:cubicBezTo>
                <a:cubicBezTo>
                  <a:pt x="1992630" y="45720"/>
                  <a:pt x="1991360" y="45720"/>
                  <a:pt x="1990090" y="44450"/>
                </a:cubicBezTo>
                <a:cubicBezTo>
                  <a:pt x="1988820" y="44450"/>
                  <a:pt x="1987550" y="43180"/>
                  <a:pt x="1987550" y="43180"/>
                </a:cubicBezTo>
                <a:cubicBezTo>
                  <a:pt x="1981200" y="45720"/>
                  <a:pt x="1974850" y="48260"/>
                  <a:pt x="1968500" y="45720"/>
                </a:cubicBezTo>
                <a:cubicBezTo>
                  <a:pt x="1967230" y="45720"/>
                  <a:pt x="1967230" y="46990"/>
                  <a:pt x="1965960" y="46990"/>
                </a:cubicBezTo>
                <a:cubicBezTo>
                  <a:pt x="1958340" y="49530"/>
                  <a:pt x="1953260" y="58420"/>
                  <a:pt x="1943100" y="58420"/>
                </a:cubicBezTo>
                <a:cubicBezTo>
                  <a:pt x="1935480" y="58420"/>
                  <a:pt x="1927860" y="64770"/>
                  <a:pt x="1920240" y="64770"/>
                </a:cubicBezTo>
                <a:cubicBezTo>
                  <a:pt x="1911350" y="66040"/>
                  <a:pt x="1903730" y="68580"/>
                  <a:pt x="1896110" y="72390"/>
                </a:cubicBezTo>
                <a:cubicBezTo>
                  <a:pt x="1893570" y="73660"/>
                  <a:pt x="1891030" y="73660"/>
                  <a:pt x="1889760" y="73660"/>
                </a:cubicBezTo>
                <a:cubicBezTo>
                  <a:pt x="1883410" y="71120"/>
                  <a:pt x="1879600" y="74930"/>
                  <a:pt x="1877060" y="78740"/>
                </a:cubicBezTo>
                <a:cubicBezTo>
                  <a:pt x="1870710" y="87630"/>
                  <a:pt x="1860550" y="90170"/>
                  <a:pt x="1851660" y="92710"/>
                </a:cubicBezTo>
                <a:cubicBezTo>
                  <a:pt x="1840230" y="95250"/>
                  <a:pt x="1828800" y="96520"/>
                  <a:pt x="1817370" y="97790"/>
                </a:cubicBezTo>
                <a:cubicBezTo>
                  <a:pt x="1816100" y="97790"/>
                  <a:pt x="1814830" y="101600"/>
                  <a:pt x="1812290" y="102870"/>
                </a:cubicBezTo>
                <a:cubicBezTo>
                  <a:pt x="1811020" y="102870"/>
                  <a:pt x="1809750" y="101600"/>
                  <a:pt x="1809750" y="101600"/>
                </a:cubicBezTo>
                <a:cubicBezTo>
                  <a:pt x="1803400" y="109220"/>
                  <a:pt x="1799590" y="120650"/>
                  <a:pt x="1786890" y="119380"/>
                </a:cubicBezTo>
                <a:lnTo>
                  <a:pt x="1785620" y="119380"/>
                </a:lnTo>
                <a:cubicBezTo>
                  <a:pt x="1775460" y="125730"/>
                  <a:pt x="1765300" y="123190"/>
                  <a:pt x="1756410" y="120650"/>
                </a:cubicBezTo>
                <a:cubicBezTo>
                  <a:pt x="1753870" y="120650"/>
                  <a:pt x="1750060" y="118110"/>
                  <a:pt x="1748790" y="115570"/>
                </a:cubicBezTo>
                <a:cubicBezTo>
                  <a:pt x="1744980" y="107950"/>
                  <a:pt x="1734820" y="105410"/>
                  <a:pt x="1727200" y="107950"/>
                </a:cubicBezTo>
                <a:cubicBezTo>
                  <a:pt x="1720850" y="110490"/>
                  <a:pt x="1714500" y="111760"/>
                  <a:pt x="1708150" y="114300"/>
                </a:cubicBezTo>
                <a:cubicBezTo>
                  <a:pt x="1697990" y="116840"/>
                  <a:pt x="1689100" y="118110"/>
                  <a:pt x="1678940" y="113030"/>
                </a:cubicBezTo>
                <a:cubicBezTo>
                  <a:pt x="1668780" y="107950"/>
                  <a:pt x="1661160" y="111760"/>
                  <a:pt x="1656080" y="123190"/>
                </a:cubicBezTo>
                <a:cubicBezTo>
                  <a:pt x="1652270" y="130810"/>
                  <a:pt x="1642109" y="132080"/>
                  <a:pt x="1635759" y="125730"/>
                </a:cubicBezTo>
                <a:cubicBezTo>
                  <a:pt x="1631949" y="121920"/>
                  <a:pt x="1629409" y="123190"/>
                  <a:pt x="1625599" y="125730"/>
                </a:cubicBezTo>
                <a:lnTo>
                  <a:pt x="1617979" y="133350"/>
                </a:lnTo>
                <a:cubicBezTo>
                  <a:pt x="1616709" y="134620"/>
                  <a:pt x="1614169" y="134620"/>
                  <a:pt x="1612899" y="134620"/>
                </a:cubicBezTo>
                <a:lnTo>
                  <a:pt x="1605279" y="134620"/>
                </a:lnTo>
                <a:cubicBezTo>
                  <a:pt x="1600199" y="134620"/>
                  <a:pt x="1595119" y="133350"/>
                  <a:pt x="1590040" y="132080"/>
                </a:cubicBezTo>
                <a:cubicBezTo>
                  <a:pt x="1583690" y="130810"/>
                  <a:pt x="1578609" y="127000"/>
                  <a:pt x="1572259" y="125730"/>
                </a:cubicBezTo>
                <a:cubicBezTo>
                  <a:pt x="1562099" y="124460"/>
                  <a:pt x="1559559" y="115570"/>
                  <a:pt x="1555749" y="109220"/>
                </a:cubicBezTo>
                <a:cubicBezTo>
                  <a:pt x="1553209" y="105410"/>
                  <a:pt x="1548129" y="100330"/>
                  <a:pt x="1543049" y="101600"/>
                </a:cubicBezTo>
                <a:cubicBezTo>
                  <a:pt x="1537969" y="104140"/>
                  <a:pt x="1532889" y="101600"/>
                  <a:pt x="1529079" y="100330"/>
                </a:cubicBezTo>
                <a:cubicBezTo>
                  <a:pt x="1527809" y="100330"/>
                  <a:pt x="1525269" y="99060"/>
                  <a:pt x="1523999" y="99060"/>
                </a:cubicBezTo>
                <a:cubicBezTo>
                  <a:pt x="1515109" y="96520"/>
                  <a:pt x="1508759" y="101600"/>
                  <a:pt x="1502409" y="107950"/>
                </a:cubicBezTo>
                <a:lnTo>
                  <a:pt x="1497329" y="113030"/>
                </a:lnTo>
                <a:cubicBezTo>
                  <a:pt x="1496059" y="114300"/>
                  <a:pt x="1496059" y="116840"/>
                  <a:pt x="1494790" y="118110"/>
                </a:cubicBezTo>
                <a:cubicBezTo>
                  <a:pt x="1487170" y="124460"/>
                  <a:pt x="1479550" y="121920"/>
                  <a:pt x="1470659" y="118110"/>
                </a:cubicBezTo>
                <a:cubicBezTo>
                  <a:pt x="1463040" y="114300"/>
                  <a:pt x="1454149" y="118110"/>
                  <a:pt x="1451609" y="125730"/>
                </a:cubicBezTo>
                <a:cubicBezTo>
                  <a:pt x="1450340" y="130810"/>
                  <a:pt x="1449070" y="134620"/>
                  <a:pt x="1442720" y="137160"/>
                </a:cubicBezTo>
                <a:cubicBezTo>
                  <a:pt x="1436370" y="140970"/>
                  <a:pt x="1428750" y="143510"/>
                  <a:pt x="1427480" y="152400"/>
                </a:cubicBezTo>
                <a:cubicBezTo>
                  <a:pt x="1427480" y="153670"/>
                  <a:pt x="1426210" y="154940"/>
                  <a:pt x="1424940" y="154940"/>
                </a:cubicBezTo>
                <a:cubicBezTo>
                  <a:pt x="1421130" y="156210"/>
                  <a:pt x="1418590" y="157480"/>
                  <a:pt x="1414780" y="158750"/>
                </a:cubicBezTo>
                <a:lnTo>
                  <a:pt x="1403350" y="158750"/>
                </a:lnTo>
                <a:cubicBezTo>
                  <a:pt x="1395730" y="157480"/>
                  <a:pt x="1388110" y="154940"/>
                  <a:pt x="1380490" y="153670"/>
                </a:cubicBezTo>
                <a:cubicBezTo>
                  <a:pt x="1371600" y="152400"/>
                  <a:pt x="1363979" y="157480"/>
                  <a:pt x="1355090" y="158750"/>
                </a:cubicBezTo>
                <a:lnTo>
                  <a:pt x="1353820" y="160020"/>
                </a:lnTo>
                <a:cubicBezTo>
                  <a:pt x="1351280" y="163830"/>
                  <a:pt x="1347470" y="162560"/>
                  <a:pt x="1344930" y="160020"/>
                </a:cubicBezTo>
                <a:cubicBezTo>
                  <a:pt x="1339850" y="154940"/>
                  <a:pt x="1330960" y="153670"/>
                  <a:pt x="1324610" y="156210"/>
                </a:cubicBezTo>
                <a:cubicBezTo>
                  <a:pt x="1316990" y="160020"/>
                  <a:pt x="1309370" y="162560"/>
                  <a:pt x="1301750" y="165100"/>
                </a:cubicBezTo>
                <a:cubicBezTo>
                  <a:pt x="1299210" y="165100"/>
                  <a:pt x="1296670" y="163830"/>
                  <a:pt x="1295400" y="163830"/>
                </a:cubicBezTo>
                <a:cubicBezTo>
                  <a:pt x="1292860" y="163830"/>
                  <a:pt x="1289050" y="162560"/>
                  <a:pt x="1287780" y="163830"/>
                </a:cubicBezTo>
                <a:cubicBezTo>
                  <a:pt x="1277620" y="171450"/>
                  <a:pt x="1267460" y="168910"/>
                  <a:pt x="1258570" y="163830"/>
                </a:cubicBezTo>
                <a:cubicBezTo>
                  <a:pt x="1253490" y="161290"/>
                  <a:pt x="1245870" y="158750"/>
                  <a:pt x="1243330" y="151130"/>
                </a:cubicBezTo>
                <a:cubicBezTo>
                  <a:pt x="1242060" y="146050"/>
                  <a:pt x="1236980" y="140970"/>
                  <a:pt x="1233170" y="137160"/>
                </a:cubicBezTo>
                <a:cubicBezTo>
                  <a:pt x="1226820" y="130810"/>
                  <a:pt x="1220470" y="121920"/>
                  <a:pt x="1209040" y="121920"/>
                </a:cubicBezTo>
                <a:cubicBezTo>
                  <a:pt x="1206500" y="121920"/>
                  <a:pt x="1203959" y="116840"/>
                  <a:pt x="1202690" y="118110"/>
                </a:cubicBezTo>
                <a:cubicBezTo>
                  <a:pt x="1197609" y="119380"/>
                  <a:pt x="1197609" y="116840"/>
                  <a:pt x="1195070" y="114300"/>
                </a:cubicBezTo>
                <a:cubicBezTo>
                  <a:pt x="1192530" y="111760"/>
                  <a:pt x="1188720" y="109220"/>
                  <a:pt x="1186180" y="105410"/>
                </a:cubicBezTo>
                <a:cubicBezTo>
                  <a:pt x="1182370" y="100330"/>
                  <a:pt x="1178560" y="93980"/>
                  <a:pt x="1174750" y="88900"/>
                </a:cubicBezTo>
                <a:cubicBezTo>
                  <a:pt x="1170940" y="83820"/>
                  <a:pt x="1168400" y="77470"/>
                  <a:pt x="1164590" y="72390"/>
                </a:cubicBezTo>
                <a:cubicBezTo>
                  <a:pt x="1163320" y="71120"/>
                  <a:pt x="1159509" y="69850"/>
                  <a:pt x="1158240" y="71120"/>
                </a:cubicBezTo>
                <a:lnTo>
                  <a:pt x="1143000" y="78740"/>
                </a:lnTo>
                <a:cubicBezTo>
                  <a:pt x="1140460" y="80010"/>
                  <a:pt x="1139190" y="82550"/>
                  <a:pt x="1137920" y="85090"/>
                </a:cubicBezTo>
                <a:lnTo>
                  <a:pt x="1136650" y="83820"/>
                </a:lnTo>
                <a:cubicBezTo>
                  <a:pt x="1137920" y="80010"/>
                  <a:pt x="1139190" y="76200"/>
                  <a:pt x="1140460" y="74930"/>
                </a:cubicBezTo>
                <a:lnTo>
                  <a:pt x="1125220" y="71120"/>
                </a:lnTo>
                <a:cubicBezTo>
                  <a:pt x="1121410" y="69850"/>
                  <a:pt x="1115060" y="69850"/>
                  <a:pt x="1112520" y="69850"/>
                </a:cubicBezTo>
                <a:lnTo>
                  <a:pt x="1092200" y="69850"/>
                </a:lnTo>
                <a:cubicBezTo>
                  <a:pt x="1084580" y="69850"/>
                  <a:pt x="1078230" y="68580"/>
                  <a:pt x="1070610" y="69850"/>
                </a:cubicBezTo>
                <a:cubicBezTo>
                  <a:pt x="1065530" y="71120"/>
                  <a:pt x="1061720" y="68580"/>
                  <a:pt x="1057910" y="66040"/>
                </a:cubicBezTo>
                <a:cubicBezTo>
                  <a:pt x="1047750" y="58420"/>
                  <a:pt x="1037590" y="49530"/>
                  <a:pt x="1023620" y="53340"/>
                </a:cubicBezTo>
                <a:cubicBezTo>
                  <a:pt x="1022350" y="53340"/>
                  <a:pt x="1019810" y="52070"/>
                  <a:pt x="1018540" y="50800"/>
                </a:cubicBezTo>
                <a:cubicBezTo>
                  <a:pt x="1014730" y="49530"/>
                  <a:pt x="1012190" y="46990"/>
                  <a:pt x="1007110" y="44450"/>
                </a:cubicBezTo>
                <a:cubicBezTo>
                  <a:pt x="1007110" y="48260"/>
                  <a:pt x="1007110" y="49530"/>
                  <a:pt x="1008380" y="52070"/>
                </a:cubicBezTo>
                <a:cubicBezTo>
                  <a:pt x="1005840" y="54610"/>
                  <a:pt x="1004570" y="53340"/>
                  <a:pt x="1003300" y="52070"/>
                </a:cubicBezTo>
                <a:cubicBezTo>
                  <a:pt x="1002030" y="53340"/>
                  <a:pt x="1000760" y="55880"/>
                  <a:pt x="999490" y="55880"/>
                </a:cubicBezTo>
                <a:cubicBezTo>
                  <a:pt x="993140" y="58420"/>
                  <a:pt x="986790" y="59690"/>
                  <a:pt x="980440" y="62230"/>
                </a:cubicBezTo>
                <a:cubicBezTo>
                  <a:pt x="977900" y="63500"/>
                  <a:pt x="975360" y="64770"/>
                  <a:pt x="974090" y="66040"/>
                </a:cubicBezTo>
                <a:cubicBezTo>
                  <a:pt x="969010" y="69850"/>
                  <a:pt x="965200" y="76200"/>
                  <a:pt x="956310" y="74930"/>
                </a:cubicBezTo>
                <a:cubicBezTo>
                  <a:pt x="955040" y="74930"/>
                  <a:pt x="952500" y="77470"/>
                  <a:pt x="949960" y="77470"/>
                </a:cubicBezTo>
                <a:cubicBezTo>
                  <a:pt x="947420" y="78740"/>
                  <a:pt x="943610" y="78740"/>
                  <a:pt x="941070" y="80010"/>
                </a:cubicBezTo>
                <a:lnTo>
                  <a:pt x="938530" y="80010"/>
                </a:lnTo>
                <a:cubicBezTo>
                  <a:pt x="930910" y="82550"/>
                  <a:pt x="924560" y="85090"/>
                  <a:pt x="916940" y="86360"/>
                </a:cubicBezTo>
                <a:lnTo>
                  <a:pt x="911860" y="86360"/>
                </a:lnTo>
                <a:cubicBezTo>
                  <a:pt x="905510" y="86360"/>
                  <a:pt x="900430" y="85090"/>
                  <a:pt x="894080" y="85090"/>
                </a:cubicBezTo>
                <a:cubicBezTo>
                  <a:pt x="887730" y="85090"/>
                  <a:pt x="881380" y="87630"/>
                  <a:pt x="875030" y="87630"/>
                </a:cubicBezTo>
                <a:cubicBezTo>
                  <a:pt x="867410" y="87630"/>
                  <a:pt x="858520" y="87630"/>
                  <a:pt x="852170" y="82550"/>
                </a:cubicBezTo>
                <a:cubicBezTo>
                  <a:pt x="850900" y="81280"/>
                  <a:pt x="847090" y="81280"/>
                  <a:pt x="844550" y="82550"/>
                </a:cubicBezTo>
                <a:cubicBezTo>
                  <a:pt x="835660" y="83820"/>
                  <a:pt x="826770" y="85090"/>
                  <a:pt x="819150" y="87630"/>
                </a:cubicBezTo>
                <a:cubicBezTo>
                  <a:pt x="811530" y="90170"/>
                  <a:pt x="807720" y="87630"/>
                  <a:pt x="805180" y="81280"/>
                </a:cubicBezTo>
                <a:cubicBezTo>
                  <a:pt x="803910" y="78740"/>
                  <a:pt x="801370" y="76200"/>
                  <a:pt x="798830" y="73660"/>
                </a:cubicBezTo>
                <a:cubicBezTo>
                  <a:pt x="795020" y="71120"/>
                  <a:pt x="791210" y="67310"/>
                  <a:pt x="787400" y="67310"/>
                </a:cubicBezTo>
                <a:cubicBezTo>
                  <a:pt x="778510" y="67310"/>
                  <a:pt x="773430" y="62230"/>
                  <a:pt x="767080" y="58420"/>
                </a:cubicBezTo>
                <a:cubicBezTo>
                  <a:pt x="756920" y="52070"/>
                  <a:pt x="748030" y="44450"/>
                  <a:pt x="735330" y="45720"/>
                </a:cubicBezTo>
                <a:lnTo>
                  <a:pt x="735330" y="39370"/>
                </a:lnTo>
                <a:cubicBezTo>
                  <a:pt x="737870" y="39370"/>
                  <a:pt x="740410" y="39370"/>
                  <a:pt x="742950" y="38100"/>
                </a:cubicBezTo>
                <a:cubicBezTo>
                  <a:pt x="739140" y="35560"/>
                  <a:pt x="739140" y="31750"/>
                  <a:pt x="736600" y="29210"/>
                </a:cubicBezTo>
                <a:cubicBezTo>
                  <a:pt x="731520" y="25400"/>
                  <a:pt x="726440" y="24130"/>
                  <a:pt x="721360" y="21590"/>
                </a:cubicBezTo>
                <a:cubicBezTo>
                  <a:pt x="717550" y="20320"/>
                  <a:pt x="712470" y="20320"/>
                  <a:pt x="715010" y="26670"/>
                </a:cubicBezTo>
                <a:cubicBezTo>
                  <a:pt x="708660" y="27940"/>
                  <a:pt x="703580" y="27940"/>
                  <a:pt x="701040" y="30480"/>
                </a:cubicBezTo>
                <a:cubicBezTo>
                  <a:pt x="695960" y="34290"/>
                  <a:pt x="690880" y="31750"/>
                  <a:pt x="687070" y="29210"/>
                </a:cubicBezTo>
                <a:cubicBezTo>
                  <a:pt x="684530" y="27940"/>
                  <a:pt x="681990" y="26670"/>
                  <a:pt x="679450" y="27940"/>
                </a:cubicBezTo>
                <a:cubicBezTo>
                  <a:pt x="664210" y="35560"/>
                  <a:pt x="648970" y="31750"/>
                  <a:pt x="633730" y="31750"/>
                </a:cubicBezTo>
                <a:cubicBezTo>
                  <a:pt x="631190" y="31750"/>
                  <a:pt x="628650" y="30480"/>
                  <a:pt x="624840" y="30480"/>
                </a:cubicBezTo>
                <a:cubicBezTo>
                  <a:pt x="619760" y="29210"/>
                  <a:pt x="615950" y="26670"/>
                  <a:pt x="610870" y="25400"/>
                </a:cubicBezTo>
                <a:cubicBezTo>
                  <a:pt x="605790" y="24130"/>
                  <a:pt x="599440" y="22860"/>
                  <a:pt x="594360" y="21590"/>
                </a:cubicBezTo>
                <a:lnTo>
                  <a:pt x="590550" y="21590"/>
                </a:lnTo>
                <a:cubicBezTo>
                  <a:pt x="581660" y="21590"/>
                  <a:pt x="572770" y="22860"/>
                  <a:pt x="565150" y="22860"/>
                </a:cubicBezTo>
                <a:cubicBezTo>
                  <a:pt x="558800" y="22860"/>
                  <a:pt x="552450" y="20320"/>
                  <a:pt x="544830" y="19050"/>
                </a:cubicBezTo>
                <a:cubicBezTo>
                  <a:pt x="543560" y="8890"/>
                  <a:pt x="533400" y="11430"/>
                  <a:pt x="527050" y="6350"/>
                </a:cubicBezTo>
                <a:cubicBezTo>
                  <a:pt x="525780" y="5080"/>
                  <a:pt x="523240" y="6350"/>
                  <a:pt x="521970" y="6350"/>
                </a:cubicBezTo>
                <a:cubicBezTo>
                  <a:pt x="514350" y="5080"/>
                  <a:pt x="509270" y="8890"/>
                  <a:pt x="506730" y="15240"/>
                </a:cubicBezTo>
                <a:cubicBezTo>
                  <a:pt x="502920" y="21590"/>
                  <a:pt x="492760" y="24130"/>
                  <a:pt x="496570" y="34290"/>
                </a:cubicBezTo>
                <a:cubicBezTo>
                  <a:pt x="497840" y="35560"/>
                  <a:pt x="500380" y="36830"/>
                  <a:pt x="501650" y="39370"/>
                </a:cubicBezTo>
                <a:cubicBezTo>
                  <a:pt x="501650" y="43180"/>
                  <a:pt x="500380" y="45720"/>
                  <a:pt x="496570" y="44450"/>
                </a:cubicBezTo>
                <a:cubicBezTo>
                  <a:pt x="495300" y="44450"/>
                  <a:pt x="494030" y="46990"/>
                  <a:pt x="492760" y="48260"/>
                </a:cubicBezTo>
                <a:cubicBezTo>
                  <a:pt x="491490" y="49530"/>
                  <a:pt x="491490" y="52070"/>
                  <a:pt x="490220" y="52070"/>
                </a:cubicBezTo>
                <a:cubicBezTo>
                  <a:pt x="482600" y="54610"/>
                  <a:pt x="477520" y="60960"/>
                  <a:pt x="468630" y="59690"/>
                </a:cubicBezTo>
                <a:lnTo>
                  <a:pt x="466090" y="59690"/>
                </a:lnTo>
                <a:cubicBezTo>
                  <a:pt x="458470" y="66040"/>
                  <a:pt x="450850" y="64770"/>
                  <a:pt x="441960" y="63500"/>
                </a:cubicBezTo>
                <a:cubicBezTo>
                  <a:pt x="438150" y="62230"/>
                  <a:pt x="433070" y="63500"/>
                  <a:pt x="427990" y="63500"/>
                </a:cubicBezTo>
                <a:cubicBezTo>
                  <a:pt x="424180" y="63500"/>
                  <a:pt x="420370" y="63500"/>
                  <a:pt x="416560" y="60960"/>
                </a:cubicBezTo>
                <a:cubicBezTo>
                  <a:pt x="411480" y="58420"/>
                  <a:pt x="406400" y="54610"/>
                  <a:pt x="401320" y="52070"/>
                </a:cubicBezTo>
                <a:cubicBezTo>
                  <a:pt x="396240" y="49530"/>
                  <a:pt x="389890" y="49530"/>
                  <a:pt x="389890" y="40640"/>
                </a:cubicBezTo>
                <a:cubicBezTo>
                  <a:pt x="389890" y="39370"/>
                  <a:pt x="387350" y="38100"/>
                  <a:pt x="387350" y="36830"/>
                </a:cubicBezTo>
                <a:cubicBezTo>
                  <a:pt x="378460" y="44450"/>
                  <a:pt x="370840" y="50800"/>
                  <a:pt x="363220" y="57150"/>
                </a:cubicBezTo>
                <a:cubicBezTo>
                  <a:pt x="359410" y="60960"/>
                  <a:pt x="354330" y="66040"/>
                  <a:pt x="356870" y="72390"/>
                </a:cubicBezTo>
                <a:cubicBezTo>
                  <a:pt x="356870" y="73660"/>
                  <a:pt x="355600" y="74930"/>
                  <a:pt x="355600" y="76200"/>
                </a:cubicBezTo>
                <a:cubicBezTo>
                  <a:pt x="354330" y="78740"/>
                  <a:pt x="353060" y="81280"/>
                  <a:pt x="350520" y="82550"/>
                </a:cubicBezTo>
                <a:cubicBezTo>
                  <a:pt x="347980" y="86360"/>
                  <a:pt x="345440" y="90170"/>
                  <a:pt x="342900" y="95250"/>
                </a:cubicBezTo>
                <a:lnTo>
                  <a:pt x="335280" y="102870"/>
                </a:lnTo>
                <a:cubicBezTo>
                  <a:pt x="332740" y="106680"/>
                  <a:pt x="330200" y="110490"/>
                  <a:pt x="326390" y="113030"/>
                </a:cubicBezTo>
                <a:cubicBezTo>
                  <a:pt x="317500" y="120650"/>
                  <a:pt x="308610" y="128270"/>
                  <a:pt x="298450" y="135890"/>
                </a:cubicBezTo>
                <a:cubicBezTo>
                  <a:pt x="293370" y="140970"/>
                  <a:pt x="287020" y="144780"/>
                  <a:pt x="281940" y="149860"/>
                </a:cubicBezTo>
                <a:cubicBezTo>
                  <a:pt x="273050" y="157480"/>
                  <a:pt x="262890" y="163830"/>
                  <a:pt x="257810" y="175260"/>
                </a:cubicBezTo>
                <a:cubicBezTo>
                  <a:pt x="257810" y="176530"/>
                  <a:pt x="255270" y="177800"/>
                  <a:pt x="254000" y="179070"/>
                </a:cubicBezTo>
                <a:cubicBezTo>
                  <a:pt x="247650" y="184150"/>
                  <a:pt x="237490" y="184150"/>
                  <a:pt x="237490" y="194310"/>
                </a:cubicBezTo>
                <a:cubicBezTo>
                  <a:pt x="227330" y="194310"/>
                  <a:pt x="222250" y="201930"/>
                  <a:pt x="217170" y="208280"/>
                </a:cubicBezTo>
                <a:cubicBezTo>
                  <a:pt x="213360" y="213360"/>
                  <a:pt x="209550" y="219710"/>
                  <a:pt x="204470" y="223520"/>
                </a:cubicBezTo>
                <a:cubicBezTo>
                  <a:pt x="199390" y="226060"/>
                  <a:pt x="193040" y="224790"/>
                  <a:pt x="186690" y="224790"/>
                </a:cubicBezTo>
                <a:cubicBezTo>
                  <a:pt x="184150" y="224790"/>
                  <a:pt x="181610" y="224790"/>
                  <a:pt x="181610" y="226060"/>
                </a:cubicBezTo>
                <a:cubicBezTo>
                  <a:pt x="176530" y="231140"/>
                  <a:pt x="170180" y="234950"/>
                  <a:pt x="166370" y="241300"/>
                </a:cubicBezTo>
                <a:cubicBezTo>
                  <a:pt x="162560" y="247650"/>
                  <a:pt x="158750" y="251460"/>
                  <a:pt x="152400" y="252730"/>
                </a:cubicBezTo>
                <a:cubicBezTo>
                  <a:pt x="146050" y="254000"/>
                  <a:pt x="139700" y="260350"/>
                  <a:pt x="130810" y="256540"/>
                </a:cubicBezTo>
                <a:cubicBezTo>
                  <a:pt x="123190" y="254000"/>
                  <a:pt x="114300" y="256540"/>
                  <a:pt x="109220" y="251460"/>
                </a:cubicBezTo>
                <a:cubicBezTo>
                  <a:pt x="99060" y="252730"/>
                  <a:pt x="91440" y="255270"/>
                  <a:pt x="82550" y="256540"/>
                </a:cubicBezTo>
                <a:cubicBezTo>
                  <a:pt x="72390" y="259080"/>
                  <a:pt x="60960" y="257810"/>
                  <a:pt x="52070" y="265430"/>
                </a:cubicBezTo>
                <a:cubicBezTo>
                  <a:pt x="44450" y="271780"/>
                  <a:pt x="38100" y="278130"/>
                  <a:pt x="26670" y="276860"/>
                </a:cubicBezTo>
                <a:cubicBezTo>
                  <a:pt x="27940" y="284480"/>
                  <a:pt x="29210" y="290830"/>
                  <a:pt x="30480" y="298450"/>
                </a:cubicBezTo>
                <a:cubicBezTo>
                  <a:pt x="33020" y="318770"/>
                  <a:pt x="35560" y="339090"/>
                  <a:pt x="36830" y="359410"/>
                </a:cubicBezTo>
                <a:cubicBezTo>
                  <a:pt x="40640" y="384810"/>
                  <a:pt x="41910" y="408940"/>
                  <a:pt x="39370" y="433070"/>
                </a:cubicBezTo>
                <a:cubicBezTo>
                  <a:pt x="36830" y="467360"/>
                  <a:pt x="25400" y="1640840"/>
                  <a:pt x="13970" y="1672590"/>
                </a:cubicBezTo>
                <a:lnTo>
                  <a:pt x="2540" y="1699260"/>
                </a:lnTo>
                <a:cubicBezTo>
                  <a:pt x="0" y="1705610"/>
                  <a:pt x="3810" y="1709420"/>
                  <a:pt x="10160" y="1710690"/>
                </a:cubicBezTo>
                <a:cubicBezTo>
                  <a:pt x="17780" y="1711960"/>
                  <a:pt x="20320" y="1717040"/>
                  <a:pt x="22860" y="1723390"/>
                </a:cubicBezTo>
                <a:cubicBezTo>
                  <a:pt x="25400" y="1733550"/>
                  <a:pt x="21590" y="1743710"/>
                  <a:pt x="26670" y="1753870"/>
                </a:cubicBezTo>
                <a:cubicBezTo>
                  <a:pt x="29210" y="1758950"/>
                  <a:pt x="26670" y="1767840"/>
                  <a:pt x="25400" y="1775460"/>
                </a:cubicBezTo>
                <a:cubicBezTo>
                  <a:pt x="24130" y="1785620"/>
                  <a:pt x="26670" y="1795780"/>
                  <a:pt x="30480" y="1804670"/>
                </a:cubicBezTo>
                <a:cubicBezTo>
                  <a:pt x="39370" y="1819910"/>
                  <a:pt x="40640" y="1837690"/>
                  <a:pt x="40640" y="1854200"/>
                </a:cubicBezTo>
                <a:cubicBezTo>
                  <a:pt x="40640" y="1858010"/>
                  <a:pt x="41910" y="1861820"/>
                  <a:pt x="43180" y="1864360"/>
                </a:cubicBezTo>
                <a:cubicBezTo>
                  <a:pt x="45720" y="1866900"/>
                  <a:pt x="50800" y="1869440"/>
                  <a:pt x="55880" y="1870710"/>
                </a:cubicBezTo>
                <a:lnTo>
                  <a:pt x="86360" y="1885950"/>
                </a:lnTo>
                <a:cubicBezTo>
                  <a:pt x="100330" y="1893570"/>
                  <a:pt x="111760" y="1892300"/>
                  <a:pt x="124460" y="1883410"/>
                </a:cubicBezTo>
                <a:cubicBezTo>
                  <a:pt x="125730" y="1882140"/>
                  <a:pt x="129540" y="1880870"/>
                  <a:pt x="130810" y="1880870"/>
                </a:cubicBezTo>
                <a:cubicBezTo>
                  <a:pt x="139700" y="1882140"/>
                  <a:pt x="148590" y="1882140"/>
                  <a:pt x="156210" y="1889760"/>
                </a:cubicBezTo>
                <a:cubicBezTo>
                  <a:pt x="165100" y="1897380"/>
                  <a:pt x="177800" y="1902460"/>
                  <a:pt x="187960" y="1908810"/>
                </a:cubicBezTo>
                <a:cubicBezTo>
                  <a:pt x="194310" y="1912620"/>
                  <a:pt x="201930" y="1917700"/>
                  <a:pt x="205740" y="1922780"/>
                </a:cubicBezTo>
                <a:cubicBezTo>
                  <a:pt x="208280" y="1925320"/>
                  <a:pt x="210820" y="1927860"/>
                  <a:pt x="213360" y="1929130"/>
                </a:cubicBezTo>
                <a:cubicBezTo>
                  <a:pt x="227330" y="1934210"/>
                  <a:pt x="234950" y="1946910"/>
                  <a:pt x="243840" y="1957070"/>
                </a:cubicBezTo>
                <a:cubicBezTo>
                  <a:pt x="251460" y="1965960"/>
                  <a:pt x="261620" y="1971040"/>
                  <a:pt x="273050" y="1972310"/>
                </a:cubicBezTo>
                <a:cubicBezTo>
                  <a:pt x="285750" y="1974850"/>
                  <a:pt x="298450" y="1976120"/>
                  <a:pt x="311150" y="1978660"/>
                </a:cubicBezTo>
                <a:cubicBezTo>
                  <a:pt x="316230" y="1979930"/>
                  <a:pt x="322580" y="1981200"/>
                  <a:pt x="327660" y="1983740"/>
                </a:cubicBezTo>
                <a:cubicBezTo>
                  <a:pt x="334010" y="1986280"/>
                  <a:pt x="340360" y="1986280"/>
                  <a:pt x="345440" y="1990090"/>
                </a:cubicBezTo>
                <a:cubicBezTo>
                  <a:pt x="353060" y="1996440"/>
                  <a:pt x="360680" y="2000250"/>
                  <a:pt x="370840" y="1997710"/>
                </a:cubicBezTo>
                <a:cubicBezTo>
                  <a:pt x="374650" y="1996440"/>
                  <a:pt x="379730" y="1998980"/>
                  <a:pt x="383540" y="2000250"/>
                </a:cubicBezTo>
                <a:cubicBezTo>
                  <a:pt x="384810" y="2000250"/>
                  <a:pt x="386080" y="2001520"/>
                  <a:pt x="387350" y="2001520"/>
                </a:cubicBezTo>
                <a:cubicBezTo>
                  <a:pt x="401320" y="2002790"/>
                  <a:pt x="414020" y="2000250"/>
                  <a:pt x="426720" y="1997710"/>
                </a:cubicBezTo>
                <a:cubicBezTo>
                  <a:pt x="431800" y="1996440"/>
                  <a:pt x="436880" y="1995170"/>
                  <a:pt x="441960" y="1992630"/>
                </a:cubicBezTo>
                <a:cubicBezTo>
                  <a:pt x="455930" y="1986280"/>
                  <a:pt x="469900" y="1979930"/>
                  <a:pt x="482600" y="1972310"/>
                </a:cubicBezTo>
                <a:cubicBezTo>
                  <a:pt x="491490" y="1967230"/>
                  <a:pt x="500380" y="1962150"/>
                  <a:pt x="510540" y="1967230"/>
                </a:cubicBezTo>
                <a:lnTo>
                  <a:pt x="515620" y="1967230"/>
                </a:lnTo>
                <a:cubicBezTo>
                  <a:pt x="524510" y="1967230"/>
                  <a:pt x="533400" y="1965960"/>
                  <a:pt x="541020" y="1964690"/>
                </a:cubicBezTo>
                <a:cubicBezTo>
                  <a:pt x="542290" y="1964690"/>
                  <a:pt x="544830" y="1964690"/>
                  <a:pt x="544830" y="1963420"/>
                </a:cubicBezTo>
                <a:cubicBezTo>
                  <a:pt x="548640" y="1958340"/>
                  <a:pt x="554990" y="1958340"/>
                  <a:pt x="561340" y="1957070"/>
                </a:cubicBezTo>
                <a:cubicBezTo>
                  <a:pt x="571500" y="1955800"/>
                  <a:pt x="581660" y="1955800"/>
                  <a:pt x="589280" y="1949450"/>
                </a:cubicBezTo>
                <a:cubicBezTo>
                  <a:pt x="596900" y="1944370"/>
                  <a:pt x="604520" y="1943100"/>
                  <a:pt x="613410" y="1941830"/>
                </a:cubicBezTo>
                <a:cubicBezTo>
                  <a:pt x="614680" y="1941830"/>
                  <a:pt x="617220" y="1940560"/>
                  <a:pt x="618490" y="1940560"/>
                </a:cubicBezTo>
                <a:cubicBezTo>
                  <a:pt x="624840" y="1939290"/>
                  <a:pt x="631190" y="1935480"/>
                  <a:pt x="636270" y="1936750"/>
                </a:cubicBezTo>
                <a:cubicBezTo>
                  <a:pt x="647700" y="1939290"/>
                  <a:pt x="652780" y="1935480"/>
                  <a:pt x="660400" y="1925320"/>
                </a:cubicBezTo>
                <a:cubicBezTo>
                  <a:pt x="661670" y="1922780"/>
                  <a:pt x="665480" y="1921510"/>
                  <a:pt x="668020" y="1920240"/>
                </a:cubicBezTo>
                <a:cubicBezTo>
                  <a:pt x="674370" y="1918970"/>
                  <a:pt x="680720" y="1920240"/>
                  <a:pt x="687070" y="1918970"/>
                </a:cubicBezTo>
                <a:cubicBezTo>
                  <a:pt x="690880" y="1918970"/>
                  <a:pt x="694690" y="1915160"/>
                  <a:pt x="697230" y="1915160"/>
                </a:cubicBezTo>
                <a:cubicBezTo>
                  <a:pt x="707390" y="1916430"/>
                  <a:pt x="718820" y="1912620"/>
                  <a:pt x="727710" y="1918970"/>
                </a:cubicBezTo>
                <a:cubicBezTo>
                  <a:pt x="728980" y="1920240"/>
                  <a:pt x="731520" y="1920240"/>
                  <a:pt x="734060" y="1920240"/>
                </a:cubicBezTo>
                <a:cubicBezTo>
                  <a:pt x="750570" y="1921510"/>
                  <a:pt x="764540" y="1926590"/>
                  <a:pt x="775970" y="1936750"/>
                </a:cubicBezTo>
                <a:cubicBezTo>
                  <a:pt x="779780" y="1940560"/>
                  <a:pt x="784860" y="1943100"/>
                  <a:pt x="788670" y="1945640"/>
                </a:cubicBezTo>
                <a:cubicBezTo>
                  <a:pt x="792480" y="1948180"/>
                  <a:pt x="797560" y="1948180"/>
                  <a:pt x="801370" y="1949450"/>
                </a:cubicBezTo>
                <a:cubicBezTo>
                  <a:pt x="805180" y="1950720"/>
                  <a:pt x="807720" y="1951990"/>
                  <a:pt x="811530" y="1951990"/>
                </a:cubicBezTo>
                <a:cubicBezTo>
                  <a:pt x="817880" y="1951990"/>
                  <a:pt x="822960" y="1954530"/>
                  <a:pt x="826770" y="1959610"/>
                </a:cubicBezTo>
                <a:cubicBezTo>
                  <a:pt x="828040" y="1960880"/>
                  <a:pt x="829310" y="1962150"/>
                  <a:pt x="830580" y="1964690"/>
                </a:cubicBezTo>
                <a:cubicBezTo>
                  <a:pt x="829310" y="1968500"/>
                  <a:pt x="836930" y="1978660"/>
                  <a:pt x="842010" y="1978660"/>
                </a:cubicBezTo>
                <a:cubicBezTo>
                  <a:pt x="850900" y="1978660"/>
                  <a:pt x="859790" y="1981200"/>
                  <a:pt x="867410" y="1987550"/>
                </a:cubicBezTo>
                <a:cubicBezTo>
                  <a:pt x="868680" y="1988820"/>
                  <a:pt x="871220" y="1988820"/>
                  <a:pt x="873760" y="1987550"/>
                </a:cubicBezTo>
                <a:cubicBezTo>
                  <a:pt x="877570" y="1986280"/>
                  <a:pt x="880110" y="1986280"/>
                  <a:pt x="882650" y="1990090"/>
                </a:cubicBezTo>
                <a:cubicBezTo>
                  <a:pt x="883920" y="1991360"/>
                  <a:pt x="889000" y="1991360"/>
                  <a:pt x="891540" y="1991360"/>
                </a:cubicBezTo>
                <a:cubicBezTo>
                  <a:pt x="897890" y="1991360"/>
                  <a:pt x="905510" y="1990090"/>
                  <a:pt x="911860" y="1991360"/>
                </a:cubicBezTo>
                <a:cubicBezTo>
                  <a:pt x="923290" y="1992630"/>
                  <a:pt x="933450" y="1993900"/>
                  <a:pt x="944880" y="1996440"/>
                </a:cubicBezTo>
                <a:cubicBezTo>
                  <a:pt x="947420" y="1996440"/>
                  <a:pt x="949960" y="1997710"/>
                  <a:pt x="951230" y="1998980"/>
                </a:cubicBezTo>
                <a:cubicBezTo>
                  <a:pt x="953770" y="2005330"/>
                  <a:pt x="960120" y="2005330"/>
                  <a:pt x="963930" y="2006600"/>
                </a:cubicBezTo>
                <a:cubicBezTo>
                  <a:pt x="967740" y="2007870"/>
                  <a:pt x="972820" y="2009140"/>
                  <a:pt x="975360" y="2009140"/>
                </a:cubicBezTo>
                <a:cubicBezTo>
                  <a:pt x="976630" y="2007870"/>
                  <a:pt x="979170" y="2006600"/>
                  <a:pt x="981710" y="2004060"/>
                </a:cubicBezTo>
                <a:cubicBezTo>
                  <a:pt x="976630" y="2004060"/>
                  <a:pt x="974090" y="2005330"/>
                  <a:pt x="971550" y="2005330"/>
                </a:cubicBezTo>
                <a:cubicBezTo>
                  <a:pt x="976630" y="1998980"/>
                  <a:pt x="981710" y="1997710"/>
                  <a:pt x="988060" y="2001520"/>
                </a:cubicBezTo>
                <a:cubicBezTo>
                  <a:pt x="995680" y="2007870"/>
                  <a:pt x="1002030" y="2007870"/>
                  <a:pt x="1010920" y="2001520"/>
                </a:cubicBezTo>
                <a:lnTo>
                  <a:pt x="1018540" y="1997710"/>
                </a:lnTo>
                <a:lnTo>
                  <a:pt x="1018540" y="1991360"/>
                </a:lnTo>
                <a:cubicBezTo>
                  <a:pt x="1022350" y="1992630"/>
                  <a:pt x="1026160" y="1995170"/>
                  <a:pt x="1028700" y="1995170"/>
                </a:cubicBezTo>
                <a:cubicBezTo>
                  <a:pt x="1036320" y="1991360"/>
                  <a:pt x="1043940" y="1987550"/>
                  <a:pt x="1050290" y="1982470"/>
                </a:cubicBezTo>
                <a:cubicBezTo>
                  <a:pt x="1057910" y="1977390"/>
                  <a:pt x="1064260" y="1971040"/>
                  <a:pt x="1070610" y="1965960"/>
                </a:cubicBezTo>
                <a:cubicBezTo>
                  <a:pt x="1071880" y="1965960"/>
                  <a:pt x="1071880" y="1964690"/>
                  <a:pt x="1073150" y="1964690"/>
                </a:cubicBezTo>
                <a:cubicBezTo>
                  <a:pt x="1082040" y="1962150"/>
                  <a:pt x="1089660" y="1960880"/>
                  <a:pt x="1098550" y="1958340"/>
                </a:cubicBezTo>
                <a:cubicBezTo>
                  <a:pt x="1103630" y="1957070"/>
                  <a:pt x="1107440" y="1954530"/>
                  <a:pt x="1112520" y="1953260"/>
                </a:cubicBezTo>
                <a:cubicBezTo>
                  <a:pt x="1116330" y="1951990"/>
                  <a:pt x="1118870" y="1951990"/>
                  <a:pt x="1122680" y="1950720"/>
                </a:cubicBezTo>
                <a:lnTo>
                  <a:pt x="1135380" y="1950720"/>
                </a:lnTo>
                <a:cubicBezTo>
                  <a:pt x="1137920" y="1950720"/>
                  <a:pt x="1141730" y="1950720"/>
                  <a:pt x="1144270" y="1949450"/>
                </a:cubicBezTo>
                <a:cubicBezTo>
                  <a:pt x="1145540" y="1946910"/>
                  <a:pt x="1148080" y="1943100"/>
                  <a:pt x="1149350" y="1943100"/>
                </a:cubicBezTo>
                <a:cubicBezTo>
                  <a:pt x="1153160" y="1943100"/>
                  <a:pt x="1155700" y="1945640"/>
                  <a:pt x="1159510" y="1946910"/>
                </a:cubicBezTo>
                <a:cubicBezTo>
                  <a:pt x="1160780" y="1946910"/>
                  <a:pt x="1160780" y="1948180"/>
                  <a:pt x="1160780" y="1949450"/>
                </a:cubicBezTo>
                <a:cubicBezTo>
                  <a:pt x="1165860" y="1954530"/>
                  <a:pt x="1169670" y="1960880"/>
                  <a:pt x="1174750" y="1965960"/>
                </a:cubicBezTo>
                <a:cubicBezTo>
                  <a:pt x="1181100" y="1972310"/>
                  <a:pt x="1187450" y="1972310"/>
                  <a:pt x="1191260" y="1968500"/>
                </a:cubicBezTo>
                <a:cubicBezTo>
                  <a:pt x="1197610" y="1963420"/>
                  <a:pt x="1202690" y="1959610"/>
                  <a:pt x="1211580" y="1962150"/>
                </a:cubicBezTo>
                <a:cubicBezTo>
                  <a:pt x="1212850" y="1962150"/>
                  <a:pt x="1215390" y="1963420"/>
                  <a:pt x="1216660" y="1962150"/>
                </a:cubicBezTo>
                <a:cubicBezTo>
                  <a:pt x="1223010" y="1959610"/>
                  <a:pt x="1230630" y="1957070"/>
                  <a:pt x="1236980" y="1953260"/>
                </a:cubicBezTo>
                <a:cubicBezTo>
                  <a:pt x="1240790" y="1951990"/>
                  <a:pt x="1245870" y="1951990"/>
                  <a:pt x="1247140" y="1949450"/>
                </a:cubicBezTo>
                <a:cubicBezTo>
                  <a:pt x="1250950" y="1941830"/>
                  <a:pt x="1257300" y="1938020"/>
                  <a:pt x="1263650" y="1932940"/>
                </a:cubicBezTo>
                <a:cubicBezTo>
                  <a:pt x="1267460" y="1929130"/>
                  <a:pt x="1271270" y="1924050"/>
                  <a:pt x="1275080" y="1922780"/>
                </a:cubicBezTo>
                <a:cubicBezTo>
                  <a:pt x="1283970" y="1920240"/>
                  <a:pt x="1290320" y="1912620"/>
                  <a:pt x="1297940" y="1907540"/>
                </a:cubicBezTo>
                <a:cubicBezTo>
                  <a:pt x="1304290" y="1903730"/>
                  <a:pt x="1308100" y="1896110"/>
                  <a:pt x="1314450" y="1894840"/>
                </a:cubicBezTo>
                <a:cubicBezTo>
                  <a:pt x="1324610" y="1892300"/>
                  <a:pt x="1332230" y="1885950"/>
                  <a:pt x="1341120" y="1879600"/>
                </a:cubicBezTo>
                <a:cubicBezTo>
                  <a:pt x="1346200" y="1875790"/>
                  <a:pt x="1352550" y="1873250"/>
                  <a:pt x="1358900" y="1874520"/>
                </a:cubicBezTo>
                <a:cubicBezTo>
                  <a:pt x="1362710" y="1875790"/>
                  <a:pt x="1367790" y="1874520"/>
                  <a:pt x="1370330" y="1873250"/>
                </a:cubicBezTo>
                <a:cubicBezTo>
                  <a:pt x="1375410" y="1870710"/>
                  <a:pt x="1380490" y="1866900"/>
                  <a:pt x="1385570" y="1864360"/>
                </a:cubicBezTo>
                <a:cubicBezTo>
                  <a:pt x="1389380" y="1861820"/>
                  <a:pt x="1393190" y="1859280"/>
                  <a:pt x="1397000" y="1859280"/>
                </a:cubicBezTo>
                <a:cubicBezTo>
                  <a:pt x="1409700" y="1858010"/>
                  <a:pt x="1419860" y="1855470"/>
                  <a:pt x="1426210" y="1842770"/>
                </a:cubicBezTo>
                <a:cubicBezTo>
                  <a:pt x="1428750" y="1837690"/>
                  <a:pt x="1441450" y="1831340"/>
                  <a:pt x="1446530" y="1833880"/>
                </a:cubicBezTo>
                <a:cubicBezTo>
                  <a:pt x="1455420" y="1837690"/>
                  <a:pt x="1461770" y="1835150"/>
                  <a:pt x="1466850" y="1827530"/>
                </a:cubicBezTo>
                <a:cubicBezTo>
                  <a:pt x="1470660" y="1823720"/>
                  <a:pt x="1475740" y="1824990"/>
                  <a:pt x="1479550" y="1827530"/>
                </a:cubicBezTo>
                <a:cubicBezTo>
                  <a:pt x="1482090" y="1830070"/>
                  <a:pt x="1484630" y="1831340"/>
                  <a:pt x="1487170" y="1831340"/>
                </a:cubicBezTo>
                <a:cubicBezTo>
                  <a:pt x="1496060" y="1832610"/>
                  <a:pt x="1506220" y="1831340"/>
                  <a:pt x="1515110" y="1832610"/>
                </a:cubicBezTo>
                <a:cubicBezTo>
                  <a:pt x="1522730" y="1833880"/>
                  <a:pt x="1530350" y="1831340"/>
                  <a:pt x="1535430" y="1826260"/>
                </a:cubicBezTo>
                <a:cubicBezTo>
                  <a:pt x="1540510" y="1821180"/>
                  <a:pt x="1544320" y="1821180"/>
                  <a:pt x="1551940" y="1823720"/>
                </a:cubicBezTo>
                <a:cubicBezTo>
                  <a:pt x="1558290" y="1826260"/>
                  <a:pt x="1563370" y="1832610"/>
                  <a:pt x="1572260" y="1831340"/>
                </a:cubicBezTo>
                <a:cubicBezTo>
                  <a:pt x="1579880" y="1830070"/>
                  <a:pt x="1588770" y="1833880"/>
                  <a:pt x="1597660" y="1830070"/>
                </a:cubicBezTo>
                <a:lnTo>
                  <a:pt x="1602740" y="1830070"/>
                </a:lnTo>
                <a:cubicBezTo>
                  <a:pt x="1610360" y="1832610"/>
                  <a:pt x="1617980" y="1833880"/>
                  <a:pt x="1624330" y="1840230"/>
                </a:cubicBezTo>
                <a:cubicBezTo>
                  <a:pt x="1631950" y="1846580"/>
                  <a:pt x="1633220" y="1799590"/>
                  <a:pt x="1640840" y="1804670"/>
                </a:cubicBezTo>
                <a:cubicBezTo>
                  <a:pt x="1652270" y="1812290"/>
                  <a:pt x="1649730" y="1804670"/>
                  <a:pt x="1661160" y="1811020"/>
                </a:cubicBezTo>
                <a:cubicBezTo>
                  <a:pt x="1670050" y="1814830"/>
                  <a:pt x="1666240" y="1800860"/>
                  <a:pt x="1676400" y="1803400"/>
                </a:cubicBezTo>
                <a:cubicBezTo>
                  <a:pt x="1677670" y="1803400"/>
                  <a:pt x="1692910" y="1813560"/>
                  <a:pt x="1692910" y="1812290"/>
                </a:cubicBezTo>
                <a:cubicBezTo>
                  <a:pt x="1699260" y="1808480"/>
                  <a:pt x="1705610" y="1770380"/>
                  <a:pt x="1711960" y="1771650"/>
                </a:cubicBezTo>
                <a:cubicBezTo>
                  <a:pt x="1724660" y="1775460"/>
                  <a:pt x="1736090" y="1772920"/>
                  <a:pt x="1747520" y="1767840"/>
                </a:cubicBezTo>
                <a:cubicBezTo>
                  <a:pt x="1753870" y="1765300"/>
                  <a:pt x="1764030" y="1756410"/>
                  <a:pt x="1769110" y="1760220"/>
                </a:cubicBezTo>
                <a:cubicBezTo>
                  <a:pt x="1778000" y="1766570"/>
                  <a:pt x="1786890" y="1769110"/>
                  <a:pt x="1797050" y="1770380"/>
                </a:cubicBezTo>
                <a:cubicBezTo>
                  <a:pt x="1798320" y="1770380"/>
                  <a:pt x="1799590" y="1771650"/>
                  <a:pt x="1800860" y="1772920"/>
                </a:cubicBezTo>
                <a:cubicBezTo>
                  <a:pt x="1804670" y="1778000"/>
                  <a:pt x="1822450" y="1764030"/>
                  <a:pt x="1826260" y="1769110"/>
                </a:cubicBezTo>
                <a:cubicBezTo>
                  <a:pt x="1831340" y="1776730"/>
                  <a:pt x="1836420" y="1784350"/>
                  <a:pt x="1841500" y="1790700"/>
                </a:cubicBezTo>
                <a:cubicBezTo>
                  <a:pt x="1844040" y="1793240"/>
                  <a:pt x="1847850" y="1794510"/>
                  <a:pt x="1849120" y="1797050"/>
                </a:cubicBezTo>
                <a:cubicBezTo>
                  <a:pt x="1850390" y="1803400"/>
                  <a:pt x="1852930" y="1805940"/>
                  <a:pt x="1859280" y="1805940"/>
                </a:cubicBezTo>
                <a:cubicBezTo>
                  <a:pt x="1863090" y="1805940"/>
                  <a:pt x="1866900" y="1807210"/>
                  <a:pt x="1869440" y="1809750"/>
                </a:cubicBezTo>
                <a:cubicBezTo>
                  <a:pt x="1875790" y="1813560"/>
                  <a:pt x="1880870" y="1817370"/>
                  <a:pt x="1885950" y="1821180"/>
                </a:cubicBezTo>
                <a:cubicBezTo>
                  <a:pt x="1892300" y="1824990"/>
                  <a:pt x="1898650" y="1828800"/>
                  <a:pt x="1901190" y="1835150"/>
                </a:cubicBezTo>
                <a:cubicBezTo>
                  <a:pt x="1902460" y="1837690"/>
                  <a:pt x="1903730" y="1838960"/>
                  <a:pt x="1905000" y="1840230"/>
                </a:cubicBezTo>
                <a:cubicBezTo>
                  <a:pt x="1910080" y="1845310"/>
                  <a:pt x="1915160" y="1849120"/>
                  <a:pt x="1920240" y="1854200"/>
                </a:cubicBezTo>
                <a:cubicBezTo>
                  <a:pt x="1927860" y="1860550"/>
                  <a:pt x="1934210" y="1868170"/>
                  <a:pt x="1941830" y="1874520"/>
                </a:cubicBezTo>
                <a:cubicBezTo>
                  <a:pt x="1944370" y="1875790"/>
                  <a:pt x="1946910" y="1878330"/>
                  <a:pt x="1949450" y="1879600"/>
                </a:cubicBezTo>
                <a:cubicBezTo>
                  <a:pt x="1954530" y="1882140"/>
                  <a:pt x="1959610" y="1884680"/>
                  <a:pt x="1963420" y="1888490"/>
                </a:cubicBezTo>
                <a:cubicBezTo>
                  <a:pt x="1967230" y="1892300"/>
                  <a:pt x="1985010" y="1869440"/>
                  <a:pt x="1987550" y="1874520"/>
                </a:cubicBezTo>
                <a:cubicBezTo>
                  <a:pt x="1987550" y="1875790"/>
                  <a:pt x="1988820" y="1875790"/>
                  <a:pt x="1990090" y="1875790"/>
                </a:cubicBezTo>
                <a:cubicBezTo>
                  <a:pt x="1997710" y="1882140"/>
                  <a:pt x="2005330" y="1879600"/>
                  <a:pt x="2012950" y="1877060"/>
                </a:cubicBezTo>
                <a:cubicBezTo>
                  <a:pt x="2015490" y="1875790"/>
                  <a:pt x="2018030" y="1874520"/>
                  <a:pt x="2019300" y="1875790"/>
                </a:cubicBezTo>
                <a:cubicBezTo>
                  <a:pt x="2028190" y="1879600"/>
                  <a:pt x="2034540" y="1888490"/>
                  <a:pt x="2045970" y="1889760"/>
                </a:cubicBezTo>
                <a:cubicBezTo>
                  <a:pt x="2045970" y="1889760"/>
                  <a:pt x="2047240" y="1889760"/>
                  <a:pt x="2047240" y="1891030"/>
                </a:cubicBezTo>
                <a:cubicBezTo>
                  <a:pt x="2049780" y="1898650"/>
                  <a:pt x="2057400" y="1898650"/>
                  <a:pt x="2063750" y="1899920"/>
                </a:cubicBezTo>
                <a:cubicBezTo>
                  <a:pt x="2067560" y="1899920"/>
                  <a:pt x="2071370" y="1901190"/>
                  <a:pt x="2073910" y="1902460"/>
                </a:cubicBezTo>
                <a:cubicBezTo>
                  <a:pt x="2081530" y="1906270"/>
                  <a:pt x="2089150" y="1911350"/>
                  <a:pt x="2098040" y="1913890"/>
                </a:cubicBezTo>
                <a:cubicBezTo>
                  <a:pt x="2109470" y="1917700"/>
                  <a:pt x="2120900" y="1920240"/>
                  <a:pt x="2129790" y="1926590"/>
                </a:cubicBezTo>
                <a:cubicBezTo>
                  <a:pt x="2131060" y="1926590"/>
                  <a:pt x="2132330" y="1926590"/>
                  <a:pt x="2132330" y="1927860"/>
                </a:cubicBezTo>
                <a:cubicBezTo>
                  <a:pt x="2136140" y="1930400"/>
                  <a:pt x="2142490" y="1931670"/>
                  <a:pt x="2145030" y="1935480"/>
                </a:cubicBezTo>
                <a:cubicBezTo>
                  <a:pt x="2148840" y="1943100"/>
                  <a:pt x="2159000" y="1941830"/>
                  <a:pt x="2164080" y="1948180"/>
                </a:cubicBezTo>
                <a:lnTo>
                  <a:pt x="2165350" y="1948180"/>
                </a:lnTo>
                <a:cubicBezTo>
                  <a:pt x="2170430" y="1948180"/>
                  <a:pt x="2175510" y="1949450"/>
                  <a:pt x="2181860" y="1949450"/>
                </a:cubicBezTo>
                <a:cubicBezTo>
                  <a:pt x="2184400" y="1948180"/>
                  <a:pt x="2188210" y="1945640"/>
                  <a:pt x="2190750" y="1945640"/>
                </a:cubicBezTo>
                <a:cubicBezTo>
                  <a:pt x="2202180" y="1949450"/>
                  <a:pt x="2213610" y="1949450"/>
                  <a:pt x="2221230" y="1939290"/>
                </a:cubicBezTo>
                <a:cubicBezTo>
                  <a:pt x="2222500" y="1938020"/>
                  <a:pt x="2225040" y="1938020"/>
                  <a:pt x="2227580" y="1938020"/>
                </a:cubicBezTo>
                <a:lnTo>
                  <a:pt x="2237740" y="1938020"/>
                </a:lnTo>
                <a:cubicBezTo>
                  <a:pt x="2249170" y="1935480"/>
                  <a:pt x="2259330" y="1932940"/>
                  <a:pt x="2270760" y="1931670"/>
                </a:cubicBezTo>
                <a:cubicBezTo>
                  <a:pt x="2275840" y="1930400"/>
                  <a:pt x="2282190" y="1932940"/>
                  <a:pt x="2287270" y="1934210"/>
                </a:cubicBezTo>
                <a:cubicBezTo>
                  <a:pt x="2292350" y="1935480"/>
                  <a:pt x="2297430" y="1935480"/>
                  <a:pt x="2302510" y="1935480"/>
                </a:cubicBezTo>
                <a:cubicBezTo>
                  <a:pt x="2308860" y="1935480"/>
                  <a:pt x="2313940" y="1932940"/>
                  <a:pt x="2320290" y="1932940"/>
                </a:cubicBezTo>
                <a:cubicBezTo>
                  <a:pt x="2325370" y="1931670"/>
                  <a:pt x="2331720" y="1931670"/>
                  <a:pt x="2336800" y="1930400"/>
                </a:cubicBezTo>
                <a:cubicBezTo>
                  <a:pt x="2348230" y="1927860"/>
                  <a:pt x="2358390" y="1925320"/>
                  <a:pt x="2369820" y="1924050"/>
                </a:cubicBezTo>
                <a:cubicBezTo>
                  <a:pt x="2377440" y="1880870"/>
                  <a:pt x="2376170" y="1830070"/>
                  <a:pt x="2376170" y="1778000"/>
                </a:cubicBezTo>
                <a:close/>
              </a:path>
            </a:pathLst>
          </a:custGeom>
          <a:solidFill>
            <a:srgbClr val="000000">
              <a:alpha val="0"/>
            </a:srgbClr>
          </a:solidFill>
          <a:ln w="127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pic>
        <p:nvPicPr>
          <p:cNvPr id="2" name="Picture 1">
            <a:extLst>
              <a:ext uri="{FF2B5EF4-FFF2-40B4-BE49-F238E27FC236}">
                <a16:creationId xmlns:a16="http://schemas.microsoft.com/office/drawing/2014/main" id="{2CB875F5-3C87-CC4D-0183-0499645AA0C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229600" y="9074207"/>
            <a:ext cx="3418972" cy="753486"/>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pic>
        <p:nvPicPr>
          <p:cNvPr id="227" name="Google Shape;227;g1c08aab1bd7_0_26"/>
          <p:cNvPicPr preferRelativeResize="0"/>
          <p:nvPr/>
        </p:nvPicPr>
        <p:blipFill>
          <a:blip r:embed="rId3">
            <a:alphaModFix/>
          </a:blip>
          <a:stretch>
            <a:fillRect/>
          </a:stretch>
        </p:blipFill>
        <p:spPr>
          <a:xfrm>
            <a:off x="2955250" y="6488625"/>
            <a:ext cx="12762935" cy="4786101"/>
          </a:xfrm>
          <a:prstGeom prst="rect">
            <a:avLst/>
          </a:prstGeom>
          <a:noFill/>
          <a:ln>
            <a:noFill/>
          </a:ln>
        </p:spPr>
      </p:pic>
      <p:sp>
        <p:nvSpPr>
          <p:cNvPr id="219" name="Google Shape;219;g1c08aab1bd7_0_26"/>
          <p:cNvSpPr txBox="1"/>
          <p:nvPr/>
        </p:nvSpPr>
        <p:spPr>
          <a:xfrm>
            <a:off x="1056117" y="1290959"/>
            <a:ext cx="15362591" cy="838435"/>
          </a:xfrm>
          <a:prstGeom prst="rect">
            <a:avLst/>
          </a:prstGeom>
          <a:noFill/>
          <a:ln>
            <a:noFill/>
          </a:ln>
        </p:spPr>
        <p:txBody>
          <a:bodyPr spcFirstLastPara="1" wrap="square" lIns="0" tIns="0" rIns="0" bIns="0" anchor="t" anchorCtr="0">
            <a:spAutoFit/>
          </a:bodyPr>
          <a:lstStyle/>
          <a:p>
            <a:pPr marL="0" marR="0" lvl="0" indent="0" algn="l" rtl="0">
              <a:lnSpc>
                <a:spcPct val="85007"/>
              </a:lnSpc>
              <a:spcBef>
                <a:spcPts val="0"/>
              </a:spcBef>
              <a:spcAft>
                <a:spcPts val="0"/>
              </a:spcAft>
              <a:buNone/>
            </a:pPr>
            <a:r>
              <a:rPr lang="ru-RU" sz="6410" dirty="0">
                <a:latin typeface="Abhaya Libre"/>
                <a:ea typeface="Abhaya Libre"/>
                <a:cs typeface="Abhaya Libre"/>
                <a:sym typeface="Abhaya Libre"/>
              </a:rPr>
              <a:t>Какво всъщност са "нулевите отпадъци"?</a:t>
            </a:r>
            <a:endParaRPr dirty="0"/>
          </a:p>
        </p:txBody>
      </p:sp>
      <p:sp>
        <p:nvSpPr>
          <p:cNvPr id="220" name="Google Shape;220;g1c08aab1bd7_0_26"/>
          <p:cNvSpPr txBox="1"/>
          <p:nvPr/>
        </p:nvSpPr>
        <p:spPr>
          <a:xfrm>
            <a:off x="1070394" y="2774863"/>
            <a:ext cx="6928800" cy="5687711"/>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None/>
            </a:pPr>
            <a:r>
              <a:rPr lang="ru-RU" sz="2400" dirty="0">
                <a:latin typeface="Abhaya Libre"/>
                <a:ea typeface="Abhaya Libre"/>
                <a:cs typeface="Abhaya Libre"/>
                <a:sym typeface="Abhaya Libre"/>
              </a:rPr>
              <a:t>Дефиницията на "нулеви отпадъци" според </a:t>
            </a:r>
            <a:r>
              <a:rPr lang="ru-RU" sz="2400" u="sng" dirty="0">
                <a:solidFill>
                  <a:schemeClr val="hlink"/>
                </a:solidFill>
                <a:latin typeface="Abhaya Libre"/>
                <a:ea typeface="Abhaya Libre"/>
                <a:cs typeface="Abhaya Libre"/>
                <a:sym typeface="Abhaya Libre"/>
                <a:hlinkClick r:id="rId4"/>
              </a:rPr>
              <a:t>Международен алианс за нулеви отпадъци</a:t>
            </a:r>
            <a:r>
              <a:rPr lang="en-US" sz="2400" dirty="0">
                <a:latin typeface="Abhaya Libre"/>
                <a:ea typeface="Abhaya Libre"/>
                <a:cs typeface="Abhaya Libre"/>
                <a:sym typeface="Abhaya Libre"/>
              </a:rPr>
              <a:t> </a:t>
            </a:r>
            <a:r>
              <a:rPr lang="ru-RU" sz="2400" dirty="0">
                <a:latin typeface="Abhaya Libre"/>
                <a:ea typeface="Abhaya Libre"/>
                <a:cs typeface="Abhaya Libre"/>
                <a:sym typeface="Abhaya Libre"/>
              </a:rPr>
              <a:t>(Zero Waste International Alliance - ZWIA) е следната:</a:t>
            </a:r>
          </a:p>
          <a:p>
            <a:pPr marL="0" marR="0" lvl="0" indent="0" algn="just" rtl="0">
              <a:lnSpc>
                <a:spcPct val="139958"/>
              </a:lnSpc>
              <a:spcBef>
                <a:spcPts val="0"/>
              </a:spcBef>
              <a:spcAft>
                <a:spcPts val="0"/>
              </a:spcAft>
              <a:buNone/>
            </a:pPr>
            <a:endParaRPr lang="ru-RU" sz="2400" dirty="0">
              <a:latin typeface="Abhaya Libre"/>
              <a:ea typeface="Abhaya Libre"/>
              <a:cs typeface="Abhaya Libre"/>
              <a:sym typeface="Abhaya Libre"/>
            </a:endParaRPr>
          </a:p>
          <a:p>
            <a:pPr marL="0" marR="0" lvl="0" indent="0" algn="just" rtl="0">
              <a:lnSpc>
                <a:spcPct val="139958"/>
              </a:lnSpc>
              <a:spcBef>
                <a:spcPts val="0"/>
              </a:spcBef>
              <a:spcAft>
                <a:spcPts val="0"/>
              </a:spcAft>
              <a:buNone/>
            </a:pPr>
            <a:r>
              <a:rPr lang="ru-RU" sz="2400" dirty="0">
                <a:latin typeface="Abhaya Libre"/>
                <a:ea typeface="Abhaya Libre"/>
                <a:cs typeface="Abhaya Libre"/>
                <a:sym typeface="Abhaya Libre"/>
              </a:rPr>
              <a:t>"Нулеви отпадъци: Запазване на всички ресурси чрез отговорно производство, консумация, повторна употреба и възстановяване на продукти, опаковки и материали без изгаряне и без отпадъци, които се изхвърлят на земя, вода или въздух, заплашващи околната среда или човешкото здраве."</a:t>
            </a:r>
            <a:endParaRPr sz="2400" dirty="0">
              <a:latin typeface="Abhaya Libre"/>
              <a:ea typeface="Abhaya Libre"/>
              <a:cs typeface="Abhaya Libre"/>
              <a:sym typeface="Abhaya Libre"/>
            </a:endParaRPr>
          </a:p>
        </p:txBody>
      </p:sp>
      <p:pic>
        <p:nvPicPr>
          <p:cNvPr id="221" name="Google Shape;221;g1c08aab1bd7_0_26"/>
          <p:cNvPicPr preferRelativeResize="0"/>
          <p:nvPr/>
        </p:nvPicPr>
        <p:blipFill rotWithShape="1">
          <a:blip r:embed="rId5">
            <a:alphaModFix/>
          </a:blip>
          <a:srcRect/>
          <a:stretch/>
        </p:blipFill>
        <p:spPr>
          <a:xfrm rot="-4196164">
            <a:off x="-6459783" y="7449207"/>
            <a:ext cx="11622267" cy="12388075"/>
          </a:xfrm>
          <a:prstGeom prst="rect">
            <a:avLst/>
          </a:prstGeom>
          <a:noFill/>
          <a:ln>
            <a:noFill/>
          </a:ln>
        </p:spPr>
      </p:pic>
      <p:pic>
        <p:nvPicPr>
          <p:cNvPr id="222" name="Google Shape;222;g1c08aab1bd7_0_26"/>
          <p:cNvPicPr preferRelativeResize="0"/>
          <p:nvPr/>
        </p:nvPicPr>
        <p:blipFill rotWithShape="1">
          <a:blip r:embed="rId6">
            <a:alphaModFix/>
          </a:blip>
          <a:srcRect/>
          <a:stretch/>
        </p:blipFill>
        <p:spPr>
          <a:xfrm rot="1836636">
            <a:off x="0" y="-2006961"/>
            <a:ext cx="3334026" cy="3588482"/>
          </a:xfrm>
          <a:prstGeom prst="rect">
            <a:avLst/>
          </a:prstGeom>
          <a:noFill/>
          <a:ln>
            <a:noFill/>
          </a:ln>
        </p:spPr>
      </p:pic>
      <p:sp>
        <p:nvSpPr>
          <p:cNvPr id="223" name="Google Shape;223;g1c08aab1bd7_0_26"/>
          <p:cNvSpPr txBox="1"/>
          <p:nvPr/>
        </p:nvSpPr>
        <p:spPr>
          <a:xfrm>
            <a:off x="1056118" y="1916624"/>
            <a:ext cx="8280600" cy="840230"/>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bg-BG" sz="3900" dirty="0">
                <a:latin typeface="Abhaya Libre"/>
                <a:ea typeface="Abhaya Libre"/>
                <a:cs typeface="Abhaya Libre"/>
                <a:sym typeface="Abhaya Libre"/>
              </a:rPr>
              <a:t>Дефиниция и принципи</a:t>
            </a:r>
            <a:endParaRPr dirty="0"/>
          </a:p>
        </p:txBody>
      </p:sp>
      <p:pic>
        <p:nvPicPr>
          <p:cNvPr id="224" name="Google Shape;224;g1c08aab1bd7_0_26"/>
          <p:cNvPicPr preferRelativeResize="0"/>
          <p:nvPr/>
        </p:nvPicPr>
        <p:blipFill rotWithShape="1">
          <a:blip r:embed="rId7">
            <a:alphaModFix/>
          </a:blip>
          <a:srcRect/>
          <a:stretch/>
        </p:blipFill>
        <p:spPr>
          <a:xfrm>
            <a:off x="16418708" y="0"/>
            <a:ext cx="1869291" cy="1869291"/>
          </a:xfrm>
          <a:prstGeom prst="rect">
            <a:avLst/>
          </a:prstGeom>
          <a:noFill/>
          <a:ln>
            <a:noFill/>
          </a:ln>
        </p:spPr>
      </p:pic>
      <p:sp>
        <p:nvSpPr>
          <p:cNvPr id="226" name="Google Shape;226;g1c08aab1bd7_0_26"/>
          <p:cNvSpPr txBox="1"/>
          <p:nvPr/>
        </p:nvSpPr>
        <p:spPr>
          <a:xfrm>
            <a:off x="9447677" y="2185960"/>
            <a:ext cx="8155364" cy="5687711"/>
          </a:xfrm>
          <a:prstGeom prst="rect">
            <a:avLst/>
          </a:prstGeom>
          <a:noFill/>
          <a:ln>
            <a:noFill/>
          </a:ln>
        </p:spPr>
        <p:txBody>
          <a:bodyPr spcFirstLastPara="1" wrap="square" lIns="0" tIns="0" rIns="0" bIns="0" anchor="t" anchorCtr="0">
            <a:spAutoFit/>
          </a:bodyPr>
          <a:lstStyle/>
          <a:p>
            <a:pPr marL="0" lvl="0" indent="0" algn="just" rtl="0">
              <a:lnSpc>
                <a:spcPct val="139958"/>
              </a:lnSpc>
              <a:spcBef>
                <a:spcPts val="0"/>
              </a:spcBef>
              <a:spcAft>
                <a:spcPts val="0"/>
              </a:spcAft>
              <a:buNone/>
            </a:pPr>
            <a:r>
              <a:rPr lang="ru-RU" sz="2400" dirty="0">
                <a:solidFill>
                  <a:schemeClr val="dk1"/>
                </a:solidFill>
                <a:latin typeface="Abhaya Libre"/>
                <a:ea typeface="Abhaya Libre"/>
                <a:cs typeface="Abhaya Libre"/>
                <a:sym typeface="Abhaya Libre"/>
              </a:rPr>
              <a:t>Концепцията за "нулеви отпадъци" е насочена срещу  нашия подход "вземи, произведи и изхвърли" към производство и консумация, насърчавайки </a:t>
            </a:r>
            <a:r>
              <a:rPr lang="bg-BG" sz="2400" dirty="0">
                <a:solidFill>
                  <a:schemeClr val="dk1"/>
                </a:solidFill>
                <a:latin typeface="Abhaya Libre"/>
                <a:ea typeface="Abhaya Libre"/>
                <a:cs typeface="Abhaya Libre"/>
                <a:sym typeface="Abhaya Libre"/>
              </a:rPr>
              <a:t>кръговото използване на</a:t>
            </a:r>
            <a:r>
              <a:rPr lang="ru-RU" sz="2400" dirty="0">
                <a:solidFill>
                  <a:schemeClr val="dk1"/>
                </a:solidFill>
                <a:latin typeface="Abhaya Libre"/>
                <a:ea typeface="Abhaya Libre"/>
                <a:cs typeface="Abhaya Libre"/>
                <a:sym typeface="Abhaya Libre"/>
              </a:rPr>
              <a:t> ресурсите. В основни линии целта на движението за нулевите отпадъци е да насочи икономиките към постигането «нулево изпращане» на отпадъци на сметища, инсинератори и в океана.</a:t>
            </a:r>
          </a:p>
          <a:p>
            <a:pPr marL="0" lvl="0" indent="0" algn="just" rtl="0">
              <a:lnSpc>
                <a:spcPct val="139958"/>
              </a:lnSpc>
              <a:spcBef>
                <a:spcPts val="0"/>
              </a:spcBef>
              <a:spcAft>
                <a:spcPts val="0"/>
              </a:spcAft>
              <a:buNone/>
            </a:pPr>
            <a:endParaRPr lang="ru-RU" sz="2400" dirty="0">
              <a:solidFill>
                <a:schemeClr val="dk1"/>
              </a:solidFill>
              <a:latin typeface="Abhaya Libre"/>
              <a:ea typeface="Abhaya Libre"/>
              <a:cs typeface="Abhaya Libre"/>
              <a:sym typeface="Abhaya Libre"/>
            </a:endParaRPr>
          </a:p>
          <a:p>
            <a:pPr marL="0" lvl="0" indent="0" algn="just" rtl="0">
              <a:lnSpc>
                <a:spcPct val="139958"/>
              </a:lnSpc>
              <a:spcBef>
                <a:spcPts val="0"/>
              </a:spcBef>
              <a:spcAft>
                <a:spcPts val="0"/>
              </a:spcAft>
              <a:buNone/>
            </a:pPr>
            <a:r>
              <a:rPr lang="ru-RU" sz="2400" dirty="0">
                <a:solidFill>
                  <a:schemeClr val="dk1"/>
                </a:solidFill>
                <a:latin typeface="Abhaya Libre"/>
                <a:ea typeface="Abhaya Libre"/>
                <a:cs typeface="Abhaya Libre"/>
                <a:sym typeface="Abhaya Libre"/>
              </a:rPr>
              <a:t>Принципите за "нулеви отпадъци" включват три основни задължения, насочени към различни сектори от обществото:</a:t>
            </a:r>
            <a:endParaRPr sz="2400" dirty="0">
              <a:solidFill>
                <a:schemeClr val="dk1"/>
              </a:solidFill>
              <a:latin typeface="Abhaya Libre"/>
              <a:ea typeface="Abhaya Libre"/>
              <a:cs typeface="Abhaya Libre"/>
              <a:sym typeface="Abhaya Libre"/>
            </a:endParaRPr>
          </a:p>
        </p:txBody>
      </p:sp>
      <p:pic>
        <p:nvPicPr>
          <p:cNvPr id="2" name="Picture 1">
            <a:extLst>
              <a:ext uri="{FF2B5EF4-FFF2-40B4-BE49-F238E27FC236}">
                <a16:creationId xmlns:a16="http://schemas.microsoft.com/office/drawing/2014/main" id="{657DFC60-37DB-BE55-D970-2C8F5AF4B66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2373685" y="480907"/>
            <a:ext cx="3418972" cy="753486"/>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231"/>
        <p:cNvGrpSpPr/>
        <p:nvPr/>
      </p:nvGrpSpPr>
      <p:grpSpPr>
        <a:xfrm>
          <a:off x="0" y="0"/>
          <a:ext cx="0" cy="0"/>
          <a:chOff x="0" y="0"/>
          <a:chExt cx="0" cy="0"/>
        </a:xfrm>
      </p:grpSpPr>
      <p:pic>
        <p:nvPicPr>
          <p:cNvPr id="232" name="Google Shape;232;p11"/>
          <p:cNvPicPr preferRelativeResize="0"/>
          <p:nvPr/>
        </p:nvPicPr>
        <p:blipFill rotWithShape="1">
          <a:blip r:embed="rId3">
            <a:alphaModFix/>
          </a:blip>
          <a:srcRect/>
          <a:stretch/>
        </p:blipFill>
        <p:spPr>
          <a:xfrm rot="-4196164">
            <a:off x="-5974143" y="8370333"/>
            <a:ext cx="10675280" cy="11378690"/>
          </a:xfrm>
          <a:prstGeom prst="rect">
            <a:avLst/>
          </a:prstGeom>
          <a:noFill/>
          <a:ln>
            <a:noFill/>
          </a:ln>
        </p:spPr>
      </p:pic>
      <p:pic>
        <p:nvPicPr>
          <p:cNvPr id="233" name="Google Shape;233;p11"/>
          <p:cNvPicPr preferRelativeResize="0"/>
          <p:nvPr/>
        </p:nvPicPr>
        <p:blipFill rotWithShape="1">
          <a:blip r:embed="rId4">
            <a:alphaModFix/>
          </a:blip>
          <a:srcRect/>
          <a:stretch/>
        </p:blipFill>
        <p:spPr>
          <a:xfrm rot="1836636">
            <a:off x="0" y="-2006961"/>
            <a:ext cx="3334026" cy="3588482"/>
          </a:xfrm>
          <a:prstGeom prst="rect">
            <a:avLst/>
          </a:prstGeom>
          <a:noFill/>
          <a:ln>
            <a:noFill/>
          </a:ln>
        </p:spPr>
      </p:pic>
      <p:pic>
        <p:nvPicPr>
          <p:cNvPr id="234" name="Google Shape;234;p11"/>
          <p:cNvPicPr preferRelativeResize="0"/>
          <p:nvPr/>
        </p:nvPicPr>
        <p:blipFill rotWithShape="1">
          <a:blip r:embed="rId5">
            <a:alphaModFix/>
          </a:blip>
          <a:srcRect/>
          <a:stretch/>
        </p:blipFill>
        <p:spPr>
          <a:xfrm>
            <a:off x="16418708" y="0"/>
            <a:ext cx="1869292" cy="1869292"/>
          </a:xfrm>
          <a:prstGeom prst="rect">
            <a:avLst/>
          </a:prstGeom>
          <a:noFill/>
          <a:ln>
            <a:noFill/>
          </a:ln>
        </p:spPr>
      </p:pic>
      <p:pic>
        <p:nvPicPr>
          <p:cNvPr id="236" name="Google Shape;236;p11"/>
          <p:cNvPicPr preferRelativeResize="0"/>
          <p:nvPr/>
        </p:nvPicPr>
        <p:blipFill rotWithShape="1">
          <a:blip r:embed="rId6">
            <a:alphaModFix/>
          </a:blip>
          <a:srcRect/>
          <a:stretch/>
        </p:blipFill>
        <p:spPr>
          <a:xfrm rot="9614497">
            <a:off x="17215841" y="8047725"/>
            <a:ext cx="4352147" cy="4346443"/>
          </a:xfrm>
          <a:prstGeom prst="rect">
            <a:avLst/>
          </a:prstGeom>
          <a:noFill/>
          <a:ln>
            <a:noFill/>
          </a:ln>
        </p:spPr>
      </p:pic>
      <p:sp>
        <p:nvSpPr>
          <p:cNvPr id="237" name="Google Shape;237;p11"/>
          <p:cNvSpPr txBox="1"/>
          <p:nvPr/>
        </p:nvSpPr>
        <p:spPr>
          <a:xfrm>
            <a:off x="3833711" y="167869"/>
            <a:ext cx="10620578" cy="1676869"/>
          </a:xfrm>
          <a:prstGeom prst="rect">
            <a:avLst/>
          </a:prstGeom>
          <a:noFill/>
          <a:ln>
            <a:noFill/>
          </a:ln>
        </p:spPr>
        <p:txBody>
          <a:bodyPr spcFirstLastPara="1" wrap="square" lIns="0" tIns="0" rIns="0" bIns="0" anchor="t" anchorCtr="0">
            <a:spAutoFit/>
          </a:bodyPr>
          <a:lstStyle/>
          <a:p>
            <a:pPr marL="0" marR="0" lvl="0" indent="0" algn="ctr" rtl="0">
              <a:lnSpc>
                <a:spcPct val="85007"/>
              </a:lnSpc>
              <a:spcBef>
                <a:spcPts val="0"/>
              </a:spcBef>
              <a:spcAft>
                <a:spcPts val="0"/>
              </a:spcAft>
              <a:buNone/>
            </a:pPr>
            <a:r>
              <a:rPr lang="bg-BG" sz="6410" dirty="0">
                <a:latin typeface="Abhaya Libre"/>
                <a:ea typeface="Abhaya Libre"/>
                <a:cs typeface="Abhaya Libre"/>
                <a:sym typeface="Abhaya Libre"/>
              </a:rPr>
              <a:t>Петте правила за „Нулеви отпадъци“</a:t>
            </a:r>
            <a:endParaRPr dirty="0"/>
          </a:p>
        </p:txBody>
      </p:sp>
      <p:pic>
        <p:nvPicPr>
          <p:cNvPr id="238" name="Google Shape;238;p11"/>
          <p:cNvPicPr preferRelativeResize="0"/>
          <p:nvPr/>
        </p:nvPicPr>
        <p:blipFill>
          <a:blip r:embed="rId7">
            <a:alphaModFix/>
          </a:blip>
          <a:stretch>
            <a:fillRect/>
          </a:stretch>
        </p:blipFill>
        <p:spPr>
          <a:xfrm>
            <a:off x="1661925" y="1865088"/>
            <a:ext cx="4876800" cy="7315200"/>
          </a:xfrm>
          <a:prstGeom prst="rect">
            <a:avLst/>
          </a:prstGeom>
          <a:noFill/>
          <a:ln>
            <a:noFill/>
          </a:ln>
        </p:spPr>
      </p:pic>
      <p:grpSp>
        <p:nvGrpSpPr>
          <p:cNvPr id="239" name="Google Shape;239;p11"/>
          <p:cNvGrpSpPr/>
          <p:nvPr/>
        </p:nvGrpSpPr>
        <p:grpSpPr>
          <a:xfrm>
            <a:off x="7320335" y="1836781"/>
            <a:ext cx="9513139" cy="7237051"/>
            <a:chOff x="-1991377" y="152785"/>
            <a:chExt cx="12684186" cy="9501355"/>
          </a:xfrm>
        </p:grpSpPr>
        <p:pic>
          <p:nvPicPr>
            <p:cNvPr id="243" name="Google Shape;243;p11"/>
            <p:cNvPicPr preferRelativeResize="0"/>
            <p:nvPr/>
          </p:nvPicPr>
          <p:blipFill rotWithShape="1">
            <a:blip r:embed="rId8">
              <a:alphaModFix/>
            </a:blip>
            <a:srcRect/>
            <a:stretch/>
          </p:blipFill>
          <p:spPr>
            <a:xfrm>
              <a:off x="7615120" y="3120525"/>
              <a:ext cx="1982911" cy="1871401"/>
            </a:xfrm>
            <a:prstGeom prst="rect">
              <a:avLst/>
            </a:prstGeom>
            <a:noFill/>
            <a:ln>
              <a:noFill/>
            </a:ln>
          </p:spPr>
        </p:pic>
        <p:sp>
          <p:nvSpPr>
            <p:cNvPr id="240" name="Google Shape;240;p11"/>
            <p:cNvSpPr txBox="1"/>
            <p:nvPr/>
          </p:nvSpPr>
          <p:spPr>
            <a:xfrm>
              <a:off x="2633609" y="7617614"/>
              <a:ext cx="8059200" cy="2036526"/>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None/>
              </a:pPr>
              <a:r>
                <a:rPr lang="ru-RU" sz="2400" dirty="0">
                  <a:latin typeface="Abhaya Libre"/>
                  <a:ea typeface="Abhaya Libre"/>
                  <a:cs typeface="Abhaya Libre"/>
                  <a:sym typeface="Abhaya Libre"/>
                </a:rPr>
                <a:t>Освен това, създава се устойчива околна среда, като се спестяват скъпоценни природни ресурси за бъдещите поколения .</a:t>
              </a:r>
              <a:endParaRPr dirty="0"/>
            </a:p>
          </p:txBody>
        </p:sp>
        <p:sp>
          <p:nvSpPr>
            <p:cNvPr id="241" name="Google Shape;241;p11"/>
            <p:cNvSpPr txBox="1"/>
            <p:nvPr/>
          </p:nvSpPr>
          <p:spPr>
            <a:xfrm>
              <a:off x="-1991377" y="152785"/>
              <a:ext cx="12491101" cy="7952150"/>
            </a:xfrm>
            <a:prstGeom prst="rect">
              <a:avLst/>
            </a:prstGeom>
            <a:noFill/>
            <a:ln>
              <a:noFill/>
            </a:ln>
          </p:spPr>
          <p:txBody>
            <a:bodyPr spcFirstLastPara="1" wrap="square" lIns="0" tIns="0" rIns="0" bIns="0" anchor="t" anchorCtr="0">
              <a:spAutoFit/>
            </a:bodyPr>
            <a:lstStyle/>
            <a:p>
              <a:pPr marL="0" marR="0" lvl="0" indent="0" algn="just" rtl="0">
                <a:spcBef>
                  <a:spcPts val="0"/>
                </a:spcBef>
                <a:spcAft>
                  <a:spcPts val="0"/>
                </a:spcAft>
                <a:buNone/>
              </a:pPr>
              <a:r>
                <a:rPr lang="ru-RU" sz="2400" dirty="0">
                  <a:latin typeface="Abhaya Libre"/>
                  <a:ea typeface="Abhaya Libre"/>
                  <a:cs typeface="Abhaya Libre"/>
                  <a:sym typeface="Abhaya Libre"/>
                </a:rPr>
                <a:t>Всички вероятно сме чули фразата "намаляване, повторно използване, рециклиране". Но чували ли сте за другите две </a:t>
              </a:r>
              <a:r>
                <a:rPr lang="bg-BG" sz="2400" dirty="0">
                  <a:latin typeface="Abhaya Libre"/>
                  <a:ea typeface="Abhaya Libre"/>
                  <a:cs typeface="Abhaya Libre"/>
                  <a:sym typeface="Abhaya Libre"/>
                </a:rPr>
                <a:t>правила</a:t>
              </a:r>
              <a:r>
                <a:rPr lang="ru-RU" sz="2400" dirty="0">
                  <a:latin typeface="Abhaya Libre"/>
                  <a:ea typeface="Abhaya Libre"/>
                  <a:cs typeface="Abhaya Libre"/>
                  <a:sym typeface="Abhaya Libre"/>
                </a:rPr>
                <a:t>? Петте правила: Отказ, намаляване, повторно използване, рециклиране, разграждане. Петте правила са основни принципи за намаляване на отпадъците, които произвеждаме и следват специфичен ред.</a:t>
              </a:r>
            </a:p>
            <a:p>
              <a:pPr marL="0" marR="0" lvl="0" indent="0" algn="just" rtl="0">
                <a:spcBef>
                  <a:spcPts val="0"/>
                </a:spcBef>
                <a:spcAft>
                  <a:spcPts val="0"/>
                </a:spcAft>
                <a:buNone/>
              </a:pPr>
              <a:endParaRPr lang="bg-BG" sz="2400" i="1" dirty="0">
                <a:latin typeface="Abhaya Libre"/>
                <a:ea typeface="Abhaya Libre"/>
                <a:cs typeface="Abhaya Libre"/>
                <a:sym typeface="Abhaya Libre"/>
              </a:endParaRPr>
            </a:p>
            <a:p>
              <a:pPr marL="0" marR="0" lvl="0" indent="0" algn="just" rtl="0">
                <a:spcBef>
                  <a:spcPts val="0"/>
                </a:spcBef>
                <a:spcAft>
                  <a:spcPts val="0"/>
                </a:spcAft>
                <a:buNone/>
              </a:pPr>
              <a:endParaRPr lang="bg-BG" sz="2400" dirty="0">
                <a:latin typeface="Abhaya Libre"/>
                <a:ea typeface="Abhaya Libre"/>
                <a:cs typeface="Abhaya Libre"/>
                <a:sym typeface="Abhaya Libre"/>
              </a:endParaRPr>
            </a:p>
            <a:p>
              <a:pPr marL="0" marR="0" lvl="0" indent="0" algn="just" rtl="0">
                <a:spcBef>
                  <a:spcPts val="0"/>
                </a:spcBef>
                <a:spcAft>
                  <a:spcPts val="0"/>
                </a:spcAft>
                <a:buNone/>
              </a:pPr>
              <a:r>
                <a:rPr lang="ru-RU" sz="2400" b="1" dirty="0">
                  <a:latin typeface="Abhaya Libre"/>
                  <a:ea typeface="Abhaya Libre"/>
                  <a:cs typeface="Abhaya Libre"/>
                  <a:sym typeface="Abhaya Libre"/>
                </a:rPr>
                <a:t>Защо са важни 5-те правила в управлението </a:t>
              </a:r>
            </a:p>
            <a:p>
              <a:pPr marL="0" marR="0" lvl="0" indent="0" algn="just" rtl="0">
                <a:spcBef>
                  <a:spcPts val="0"/>
                </a:spcBef>
                <a:spcAft>
                  <a:spcPts val="0"/>
                </a:spcAft>
                <a:buNone/>
              </a:pPr>
              <a:r>
                <a:rPr lang="ru-RU" sz="2400" b="1" dirty="0">
                  <a:latin typeface="Abhaya Libre"/>
                  <a:ea typeface="Abhaya Libre"/>
                  <a:cs typeface="Abhaya Libre"/>
                  <a:sym typeface="Abhaya Libre"/>
                </a:rPr>
                <a:t>на отпадъците?</a:t>
              </a:r>
            </a:p>
            <a:p>
              <a:pPr marL="0" marR="0" lvl="0" indent="0" algn="just" rtl="0">
                <a:spcBef>
                  <a:spcPts val="0"/>
                </a:spcBef>
                <a:spcAft>
                  <a:spcPts val="0"/>
                </a:spcAft>
                <a:buNone/>
              </a:pPr>
              <a:endParaRPr lang="bg-BG" sz="2400" dirty="0">
                <a:latin typeface="Abhaya Libre"/>
                <a:ea typeface="Abhaya Libre"/>
                <a:cs typeface="Abhaya Libre"/>
                <a:sym typeface="Abhaya Libre"/>
              </a:endParaRPr>
            </a:p>
            <a:p>
              <a:pPr marL="0" marR="0" lvl="0" indent="0" algn="just" rtl="0">
                <a:spcBef>
                  <a:spcPts val="0"/>
                </a:spcBef>
                <a:spcAft>
                  <a:spcPts val="0"/>
                </a:spcAft>
                <a:buNone/>
              </a:pPr>
              <a:r>
                <a:rPr lang="ru-RU" sz="2400" dirty="0">
                  <a:latin typeface="Abhaya Libre"/>
                  <a:ea typeface="Abhaya Libre"/>
                  <a:cs typeface="Abhaya Libre"/>
                  <a:sym typeface="Abhaya Libre"/>
                </a:rPr>
                <a:t>Както е посочено в 5-те </a:t>
              </a:r>
              <a:r>
                <a:rPr lang="bg-BG" sz="2400" dirty="0">
                  <a:latin typeface="Abhaya Libre"/>
                  <a:ea typeface="Abhaya Libre"/>
                  <a:cs typeface="Abhaya Libre"/>
                  <a:sym typeface="Abhaya Libre"/>
                </a:rPr>
                <a:t>правила за </a:t>
              </a:r>
              <a:r>
                <a:rPr lang="ru-RU" sz="2400" dirty="0">
                  <a:latin typeface="Abhaya Libre"/>
                  <a:ea typeface="Abhaya Libre"/>
                  <a:cs typeface="Abhaya Libre"/>
                  <a:sym typeface="Abhaya Libre"/>
                </a:rPr>
                <a:t>нулеви отпадъци, чрез повторна употреба и рециклиране ние можем да намалим </a:t>
              </a:r>
              <a:r>
                <a:rPr lang="bg-BG" sz="2400" dirty="0">
                  <a:latin typeface="Abhaya Libre"/>
                  <a:ea typeface="Abhaya Libre"/>
                  <a:cs typeface="Abhaya Libre"/>
                  <a:sym typeface="Abhaya Libre"/>
                </a:rPr>
                <a:t>тежестта</a:t>
              </a:r>
              <a:r>
                <a:rPr lang="ru-RU" sz="2400" dirty="0">
                  <a:latin typeface="Abhaya Libre"/>
                  <a:ea typeface="Abhaya Libre"/>
                  <a:cs typeface="Abhaya Libre"/>
                  <a:sym typeface="Abhaya Libre"/>
                </a:rPr>
                <a:t>, която се стоварва върху по-бедните страни, страдащи от последиците на нашите навици да купуваме и изхвърляме.</a:t>
              </a:r>
              <a:endParaRPr sz="2400" dirty="0">
                <a:latin typeface="Abhaya Libre"/>
                <a:ea typeface="Abhaya Libre"/>
                <a:cs typeface="Abhaya Libre"/>
                <a:sym typeface="Abhaya Libre"/>
              </a:endParaRPr>
            </a:p>
            <a:p>
              <a:pPr marL="0" marR="0" lvl="0" indent="0" algn="just" rtl="0">
                <a:lnSpc>
                  <a:spcPct val="139958"/>
                </a:lnSpc>
                <a:spcBef>
                  <a:spcPts val="0"/>
                </a:spcBef>
                <a:spcAft>
                  <a:spcPts val="0"/>
                </a:spcAft>
                <a:buNone/>
              </a:pPr>
              <a:endParaRPr sz="2400" dirty="0">
                <a:latin typeface="Abhaya Libre"/>
                <a:ea typeface="Abhaya Libre"/>
                <a:cs typeface="Abhaya Libre"/>
                <a:sym typeface="Abhaya Libre"/>
              </a:endParaRPr>
            </a:p>
          </p:txBody>
        </p:sp>
        <p:pic>
          <p:nvPicPr>
            <p:cNvPr id="242" name="Google Shape;242;p11"/>
            <p:cNvPicPr preferRelativeResize="0"/>
            <p:nvPr/>
          </p:nvPicPr>
          <p:blipFill rotWithShape="1">
            <a:blip r:embed="rId9">
              <a:alphaModFix/>
            </a:blip>
            <a:srcRect/>
            <a:stretch/>
          </p:blipFill>
          <p:spPr>
            <a:xfrm>
              <a:off x="-1407722" y="7343954"/>
              <a:ext cx="2301524" cy="2310186"/>
            </a:xfrm>
            <a:prstGeom prst="rect">
              <a:avLst/>
            </a:prstGeom>
            <a:noFill/>
            <a:ln>
              <a:noFill/>
            </a:ln>
          </p:spPr>
        </p:pic>
      </p:grpSp>
      <p:pic>
        <p:nvPicPr>
          <p:cNvPr id="2" name="Picture 1">
            <a:extLst>
              <a:ext uri="{FF2B5EF4-FFF2-40B4-BE49-F238E27FC236}">
                <a16:creationId xmlns:a16="http://schemas.microsoft.com/office/drawing/2014/main" id="{465C43E3-74EB-4484-748C-968BDA5C5085}"/>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624800" y="9180288"/>
            <a:ext cx="3418972" cy="753486"/>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Shape 247"/>
        <p:cNvGrpSpPr/>
        <p:nvPr/>
      </p:nvGrpSpPr>
      <p:grpSpPr>
        <a:xfrm>
          <a:off x="0" y="0"/>
          <a:ext cx="0" cy="0"/>
          <a:chOff x="0" y="0"/>
          <a:chExt cx="0" cy="0"/>
        </a:xfrm>
      </p:grpSpPr>
      <p:pic>
        <p:nvPicPr>
          <p:cNvPr id="3" name="Picture 2" descr="Shape&#10;&#10;Description automatically generated with medium confidence">
            <a:extLst>
              <a:ext uri="{FF2B5EF4-FFF2-40B4-BE49-F238E27FC236}">
                <a16:creationId xmlns:a16="http://schemas.microsoft.com/office/drawing/2014/main" id="{8E4FC9B1-99DA-8605-245E-BD13A73335ED}"/>
              </a:ext>
            </a:extLst>
          </p:cNvPr>
          <p:cNvPicPr>
            <a:picLocks noChangeAspect="1"/>
          </p:cNvPicPr>
          <p:nvPr/>
        </p:nvPicPr>
        <p:blipFill>
          <a:blip r:embed="rId3">
            <a:duotone>
              <a:schemeClr val="accent5">
                <a:shade val="45000"/>
                <a:satMod val="135000"/>
              </a:schemeClr>
              <a:prstClr val="white"/>
            </a:duotone>
          </a:blip>
          <a:stretch>
            <a:fillRect/>
          </a:stretch>
        </p:blipFill>
        <p:spPr>
          <a:xfrm>
            <a:off x="11961609" y="5651968"/>
            <a:ext cx="6076933" cy="3382826"/>
          </a:xfrm>
          <a:prstGeom prst="rect">
            <a:avLst/>
          </a:prstGeom>
        </p:spPr>
      </p:pic>
      <p:pic>
        <p:nvPicPr>
          <p:cNvPr id="248" name="Google Shape;248;g1c08aab1bd7_0_2"/>
          <p:cNvPicPr preferRelativeResize="0"/>
          <p:nvPr/>
        </p:nvPicPr>
        <p:blipFill rotWithShape="1">
          <a:blip r:embed="rId4">
            <a:alphaModFix/>
          </a:blip>
          <a:srcRect/>
          <a:stretch/>
        </p:blipFill>
        <p:spPr>
          <a:xfrm rot="-4196164">
            <a:off x="-5974143" y="8370333"/>
            <a:ext cx="10675281" cy="11378690"/>
          </a:xfrm>
          <a:prstGeom prst="rect">
            <a:avLst/>
          </a:prstGeom>
          <a:noFill/>
          <a:ln>
            <a:noFill/>
          </a:ln>
        </p:spPr>
      </p:pic>
      <p:pic>
        <p:nvPicPr>
          <p:cNvPr id="249" name="Google Shape;249;g1c08aab1bd7_0_2"/>
          <p:cNvPicPr preferRelativeResize="0"/>
          <p:nvPr/>
        </p:nvPicPr>
        <p:blipFill rotWithShape="1">
          <a:blip r:embed="rId5">
            <a:alphaModFix/>
          </a:blip>
          <a:srcRect/>
          <a:stretch/>
        </p:blipFill>
        <p:spPr>
          <a:xfrm rot="1836636">
            <a:off x="0" y="-2006961"/>
            <a:ext cx="3334026" cy="3588482"/>
          </a:xfrm>
          <a:prstGeom prst="rect">
            <a:avLst/>
          </a:prstGeom>
          <a:noFill/>
          <a:ln>
            <a:noFill/>
          </a:ln>
        </p:spPr>
      </p:pic>
      <p:pic>
        <p:nvPicPr>
          <p:cNvPr id="250" name="Google Shape;250;g1c08aab1bd7_0_2"/>
          <p:cNvPicPr preferRelativeResize="0"/>
          <p:nvPr/>
        </p:nvPicPr>
        <p:blipFill rotWithShape="1">
          <a:blip r:embed="rId6">
            <a:alphaModFix/>
          </a:blip>
          <a:srcRect/>
          <a:stretch/>
        </p:blipFill>
        <p:spPr>
          <a:xfrm>
            <a:off x="16418708" y="0"/>
            <a:ext cx="1869291" cy="1869291"/>
          </a:xfrm>
          <a:prstGeom prst="rect">
            <a:avLst/>
          </a:prstGeom>
          <a:noFill/>
          <a:ln>
            <a:noFill/>
          </a:ln>
        </p:spPr>
      </p:pic>
      <p:sp>
        <p:nvSpPr>
          <p:cNvPr id="252" name="Google Shape;252;g1c08aab1bd7_0_2"/>
          <p:cNvSpPr txBox="1"/>
          <p:nvPr/>
        </p:nvSpPr>
        <p:spPr>
          <a:xfrm>
            <a:off x="4590068" y="445271"/>
            <a:ext cx="10954732" cy="838435"/>
          </a:xfrm>
          <a:prstGeom prst="rect">
            <a:avLst/>
          </a:prstGeom>
          <a:noFill/>
          <a:ln>
            <a:noFill/>
          </a:ln>
        </p:spPr>
        <p:txBody>
          <a:bodyPr spcFirstLastPara="1" wrap="square" lIns="0" tIns="0" rIns="0" bIns="0" anchor="t" anchorCtr="0">
            <a:spAutoFit/>
          </a:bodyPr>
          <a:lstStyle/>
          <a:p>
            <a:pPr marL="0" marR="0" lvl="0" indent="0" algn="ctr" rtl="0">
              <a:lnSpc>
                <a:spcPct val="85007"/>
              </a:lnSpc>
              <a:spcBef>
                <a:spcPts val="0"/>
              </a:spcBef>
              <a:spcAft>
                <a:spcPts val="0"/>
              </a:spcAft>
              <a:buNone/>
            </a:pPr>
            <a:r>
              <a:rPr lang="bg-BG" sz="6410" dirty="0">
                <a:latin typeface="Times New Roman" panose="02020603050405020304" pitchFamily="18" charset="0"/>
                <a:cs typeface="Times New Roman" panose="02020603050405020304" pitchFamily="18" charset="0"/>
                <a:sym typeface="Abhaya Libre"/>
              </a:rPr>
              <a:t>Нулеви отпадъци - възникване</a:t>
            </a:r>
            <a:endParaRPr dirty="0">
              <a:latin typeface="Times New Roman" panose="02020603050405020304" pitchFamily="18" charset="0"/>
              <a:cs typeface="Times New Roman" panose="02020603050405020304" pitchFamily="18" charset="0"/>
            </a:endParaRPr>
          </a:p>
        </p:txBody>
      </p:sp>
      <p:pic>
        <p:nvPicPr>
          <p:cNvPr id="253" name="Google Shape;253;g1c08aab1bd7_0_2"/>
          <p:cNvPicPr preferRelativeResize="0"/>
          <p:nvPr/>
        </p:nvPicPr>
        <p:blipFill rotWithShape="1">
          <a:blip r:embed="rId7">
            <a:alphaModFix/>
          </a:blip>
          <a:srcRect/>
          <a:stretch/>
        </p:blipFill>
        <p:spPr>
          <a:xfrm rot="9614497">
            <a:off x="17215841" y="8047725"/>
            <a:ext cx="4352147" cy="4346443"/>
          </a:xfrm>
          <a:prstGeom prst="rect">
            <a:avLst/>
          </a:prstGeom>
          <a:noFill/>
          <a:ln>
            <a:noFill/>
          </a:ln>
        </p:spPr>
      </p:pic>
      <p:grpSp>
        <p:nvGrpSpPr>
          <p:cNvPr id="254" name="Google Shape;254;g1c08aab1bd7_0_2"/>
          <p:cNvGrpSpPr/>
          <p:nvPr/>
        </p:nvGrpSpPr>
        <p:grpSpPr>
          <a:xfrm>
            <a:off x="3287923" y="1895475"/>
            <a:ext cx="7227677" cy="6350413"/>
            <a:chOff x="3044417" y="615317"/>
            <a:chExt cx="9636902" cy="8467219"/>
          </a:xfrm>
        </p:grpSpPr>
        <p:sp>
          <p:nvSpPr>
            <p:cNvPr id="255" name="Google Shape;255;g1c08aab1bd7_0_2"/>
            <p:cNvSpPr txBox="1"/>
            <p:nvPr/>
          </p:nvSpPr>
          <p:spPr>
            <a:xfrm>
              <a:off x="3044417" y="615317"/>
              <a:ext cx="9636902" cy="4136518"/>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None/>
              </a:pPr>
              <a:r>
                <a:rPr lang="ru-RU" sz="2400" dirty="0">
                  <a:latin typeface="Abhaya Libre"/>
                  <a:ea typeface="Abhaya Libre"/>
                  <a:cs typeface="Abhaya Libre"/>
                  <a:sym typeface="Abhaya Libre"/>
                </a:rPr>
                <a:t>Концепцията "нулеви отпадъци" не е нова. Всъщност всяка древна или предмодерна цивилизация, племе или селище биха незабавно разпознали концепцията за нулеви отпадъци или по-скоро биха се запитали кога точно нашите безотговорни практики са станали норма.</a:t>
              </a:r>
              <a:endParaRPr dirty="0"/>
            </a:p>
          </p:txBody>
        </p:sp>
        <p:sp>
          <p:nvSpPr>
            <p:cNvPr id="256" name="Google Shape;256;g1c08aab1bd7_0_2"/>
            <p:cNvSpPr txBox="1"/>
            <p:nvPr/>
          </p:nvSpPr>
          <p:spPr>
            <a:xfrm>
              <a:off x="3044417" y="4946018"/>
              <a:ext cx="9636902" cy="4136518"/>
            </a:xfrm>
            <a:prstGeom prst="rect">
              <a:avLst/>
            </a:prstGeom>
            <a:noFill/>
            <a:ln>
              <a:noFill/>
            </a:ln>
          </p:spPr>
          <p:txBody>
            <a:bodyPr spcFirstLastPara="1" wrap="square" lIns="0" tIns="0" rIns="0" bIns="0" anchor="t" anchorCtr="0">
              <a:spAutoFit/>
            </a:bodyPr>
            <a:lstStyle/>
            <a:p>
              <a:pPr marL="0" marR="0" lvl="0" indent="0" algn="just" rtl="0">
                <a:lnSpc>
                  <a:spcPct val="139958"/>
                </a:lnSpc>
                <a:spcBef>
                  <a:spcPts val="0"/>
                </a:spcBef>
                <a:spcAft>
                  <a:spcPts val="0"/>
                </a:spcAft>
                <a:buNone/>
              </a:pPr>
              <a:r>
                <a:rPr lang="ru-RU" sz="2400" dirty="0">
                  <a:latin typeface="Abhaya Libre"/>
                  <a:ea typeface="Abhaya Libre"/>
                  <a:cs typeface="Abhaya Libre"/>
                  <a:sym typeface="Abhaya Libre"/>
                </a:rPr>
                <a:t>Историята на нулевите отпадъци започва през 1980-та година като спечелва популярност през последните 40 години, за да стане това, което е днес. Вижте съкратена хронология за нулевите отпадъци от книгата "The Zero Waste Solution: Untrashing the Planet One Community at a Time" на Пол Конет.</a:t>
              </a:r>
              <a:endParaRPr dirty="0"/>
            </a:p>
          </p:txBody>
        </p:sp>
      </p:grpSp>
      <p:pic>
        <p:nvPicPr>
          <p:cNvPr id="260" name="Google Shape;260;g1c08aab1bd7_0_2"/>
          <p:cNvPicPr preferRelativeResize="0"/>
          <p:nvPr/>
        </p:nvPicPr>
        <p:blipFill rotWithShape="1">
          <a:blip r:embed="rId8">
            <a:alphaModFix/>
          </a:blip>
          <a:srcRect/>
          <a:stretch/>
        </p:blipFill>
        <p:spPr>
          <a:xfrm>
            <a:off x="13528814" y="1869291"/>
            <a:ext cx="2315179" cy="2083661"/>
          </a:xfrm>
          <a:prstGeom prst="rect">
            <a:avLst/>
          </a:prstGeom>
          <a:noFill/>
          <a:ln>
            <a:noFill/>
          </a:ln>
        </p:spPr>
      </p:pic>
      <p:pic>
        <p:nvPicPr>
          <p:cNvPr id="2" name="Picture 1">
            <a:extLst>
              <a:ext uri="{FF2B5EF4-FFF2-40B4-BE49-F238E27FC236}">
                <a16:creationId xmlns:a16="http://schemas.microsoft.com/office/drawing/2014/main" id="{EAE61EB5-5D0D-A11C-0614-135A9CD83A8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108195" y="9158184"/>
            <a:ext cx="3418972" cy="753486"/>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843</TotalTime>
  <Words>4049</Words>
  <Application>Microsoft Office PowerPoint</Application>
  <PresentationFormat>Custom</PresentationFormat>
  <Paragraphs>183</Paragraphs>
  <Slides>44</Slides>
  <Notes>44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44</vt:i4>
      </vt:variant>
    </vt:vector>
  </HeadingPairs>
  <TitlesOfParts>
    <vt:vector size="50" baseType="lpstr">
      <vt:lpstr>Abhaya Libre</vt:lpstr>
      <vt:lpstr>Abhaya Libre Regular</vt:lpstr>
      <vt:lpstr>Times New Roman</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Radimira Radkova-Kireva</cp:lastModifiedBy>
  <cp:revision>21</cp:revision>
  <dcterms:created xsi:type="dcterms:W3CDTF">2006-08-16T00:00:00Z</dcterms:created>
  <dcterms:modified xsi:type="dcterms:W3CDTF">2023-07-06T12:56:58Z</dcterms:modified>
</cp:coreProperties>
</file>