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BE685-1008-9033-651A-9199D74155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D28F1C-E2E3-EDC6-523E-FA1629CC2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80349-A224-DE50-7B91-E2ED672D0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35B30-368B-4E69-8531-341D76B20080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90E91-8C0F-6317-2E72-F51DF30E1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8658A-4A0F-A51C-BF4A-C75EE4525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03E2-2DD0-4235-AB73-E3E7E5455A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28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4C2BF-19AF-3782-FBA0-796A0802D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FC4EFA-916E-661E-7AD4-C9BC471784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B1D8E-FFB4-BD90-DB86-0B09FC5A2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35B30-368B-4E69-8531-341D76B20080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4A791-5FA2-3981-3490-C2ACBEB7F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72EF0-0179-28B7-F8FA-770FCB8F7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03E2-2DD0-4235-AB73-E3E7E5455A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76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B013CD-88F1-15DE-A0F6-56E1FE5F52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4D1EBA-1988-75A4-9A93-8ABE5ACBE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50A009-0C82-C11C-BE12-41F6A12D2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35B30-368B-4E69-8531-341D76B20080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2F6BE3-968D-26B3-2C61-4DF86FF78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F5CFE-CDD4-BAC2-D4F3-D2196BC64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03E2-2DD0-4235-AB73-E3E7E5455A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491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3F44A-C8DD-1DB2-DB88-242831102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856DB-A8E4-F7CD-EECE-408F9DA00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5710C-AA4E-EE49-5F59-165486505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35B30-368B-4E69-8531-341D76B20080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82FF7-C08C-5640-96B7-3ABA0B1D3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75985-2C1E-B609-49A5-AA581E59B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03E2-2DD0-4235-AB73-E3E7E5455A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678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9FDBD-E02A-8B51-93AA-8066924C3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E3528A-4A14-D9D2-F632-8D5C7B2A2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30A1F-63E4-B72C-785F-42D24262D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35B30-368B-4E69-8531-341D76B20080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588CE-69B5-0934-DE6B-519928CDE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5CC1D9-D057-4C6A-6FDC-A624E5DFB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03E2-2DD0-4235-AB73-E3E7E5455A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26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93BB4-F172-F3C5-917B-C8D575185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77801-EE95-574F-189F-3A50004EF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EE84EF-E254-052B-8377-F30BC936F1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A74FD3-6CCB-0EE2-0FEE-5175C1502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35B30-368B-4E69-8531-341D76B20080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5CDC42-81EC-3086-A744-0B861F17F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F1D43-2D03-9934-DD34-927878C55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03E2-2DD0-4235-AB73-E3E7E5455A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069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846F4-E0AB-54AA-6509-A4F9ED626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36664C-DFB3-3EE8-2ABA-942C07637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B2FEF3-706F-2E0B-CC52-459CE2C29C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76AFDE-AA96-260F-EFE0-0BFEE6D5B3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C5585D-BBD7-2AA0-471E-D4A07E4E0D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7CFEB6-2D15-96F5-4F80-9CF514B45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35B30-368B-4E69-8531-341D76B20080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C6C778-D129-B44E-D55F-4C9CDA322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EADED5-280B-3B44-854A-DF91EC69B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03E2-2DD0-4235-AB73-E3E7E5455A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692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CDA0A-BC33-AF3B-68C7-944CE4596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9A9203-EFC4-DEDC-2C46-F3FF73C41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35B30-368B-4E69-8531-341D76B20080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1FD008-CDD6-5BF3-DB09-9DD91E8E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B5318D-2221-8C32-90D3-3C383D116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03E2-2DD0-4235-AB73-E3E7E5455A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316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BAB71A-ACD9-70CF-58F4-BC93EEEAC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35B30-368B-4E69-8531-341D76B20080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484AA9-9AE2-02FA-4251-D69563487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E21B02-0F3D-BBC5-6036-F9747D433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03E2-2DD0-4235-AB73-E3E7E5455A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528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DE79E-25EB-FE48-D0FD-849314B0B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59FCF-6418-FBC2-40EB-0C8A68D50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34AD6B-805F-A9D3-F7CA-BBD6F3D87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D5AE2-B23D-D45F-A151-512E9D69B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35B30-368B-4E69-8531-341D76B20080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D93069-2AD2-31E5-CC1A-95BE08470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9FA93E-1A6B-3C37-8CAE-D22F59DB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03E2-2DD0-4235-AB73-E3E7E5455A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44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54F14-7C7C-FFD3-E280-85BBE37C1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E5982C-276E-52F2-C824-27DBB289D7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371135-C6E6-B1AD-C866-AEF760E17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FA0667-9B8A-21AF-CEC5-2C4031409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35B30-368B-4E69-8531-341D76B20080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424F66-2E2D-C318-E8C8-BBE193379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7D26DF-B98A-4286-82C1-289F74C7C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03E2-2DD0-4235-AB73-E3E7E5455A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63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E31D77-2FCD-A7FC-47A4-58BA46E00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2DDECF-5E71-19C1-DC53-14B99C0CF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9CAC6-7C3F-B055-AFE9-5E1CA1D620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35B30-368B-4E69-8531-341D76B20080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36E6F-000C-4A9A-5F9B-ABBEC88549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AC8E0-20B5-CF76-27BE-C5DA7D152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B03E2-2DD0-4235-AB73-E3E7E5455A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069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C4E3D-6AA0-B56B-21E7-F5FC4FE3D2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0AAF8D-E603-178A-E21C-FB4ED3E26E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003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Ioanna IM. Matouli</dc:creator>
  <cp:lastModifiedBy>Ioanna IM. Matouli</cp:lastModifiedBy>
  <cp:revision>1</cp:revision>
  <dcterms:created xsi:type="dcterms:W3CDTF">2023-09-05T09:37:37Z</dcterms:created>
  <dcterms:modified xsi:type="dcterms:W3CDTF">2023-09-05T09:37:51Z</dcterms:modified>
</cp:coreProperties>
</file>